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67" r:id="rId4"/>
    <p:sldMasterId id="2147483683" r:id="rId5"/>
    <p:sldMasterId id="2147483696" r:id="rId6"/>
    <p:sldMasterId id="2147483702" r:id="rId7"/>
    <p:sldMasterId id="2147483715" r:id="rId8"/>
    <p:sldMasterId id="2147483728" r:id="rId9"/>
    <p:sldMasterId id="2147483741" r:id="rId10"/>
  </p:sldMasterIdLst>
  <p:notesMasterIdLst>
    <p:notesMasterId r:id="rId13"/>
  </p:notesMasterIdLst>
  <p:sldIdLst>
    <p:sldId id="554" r:id="rId11"/>
    <p:sldId id="571" r:id="rId12"/>
    <p:sldId id="567" r:id="rId14"/>
    <p:sldId id="568" r:id="rId15"/>
    <p:sldId id="569" r:id="rId16"/>
    <p:sldId id="570" r:id="rId17"/>
    <p:sldId id="561" r:id="rId18"/>
    <p:sldId id="562" r:id="rId19"/>
    <p:sldId id="563" r:id="rId20"/>
    <p:sldId id="564" r:id="rId21"/>
    <p:sldId id="543" r:id="rId22"/>
    <p:sldId id="544" r:id="rId23"/>
    <p:sldId id="545" r:id="rId24"/>
    <p:sldId id="546" r:id="rId25"/>
    <p:sldId id="547" r:id="rId26"/>
    <p:sldId id="548" r:id="rId27"/>
    <p:sldId id="549" r:id="rId28"/>
    <p:sldId id="550" r:id="rId29"/>
    <p:sldId id="551" r:id="rId30"/>
    <p:sldId id="552" r:id="rId31"/>
    <p:sldId id="553" r:id="rId32"/>
    <p:sldId id="485" r:id="rId33"/>
    <p:sldId id="486" r:id="rId34"/>
    <p:sldId id="487" r:id="rId35"/>
    <p:sldId id="488" r:id="rId36"/>
    <p:sldId id="489" r:id="rId37"/>
    <p:sldId id="491" r:id="rId38"/>
    <p:sldId id="760" r:id="rId39"/>
    <p:sldId id="516" r:id="rId40"/>
    <p:sldId id="763" r:id="rId41"/>
    <p:sldId id="764" r:id="rId42"/>
    <p:sldId id="765" r:id="rId43"/>
    <p:sldId id="766" r:id="rId44"/>
    <p:sldId id="767" r:id="rId45"/>
    <p:sldId id="768" r:id="rId46"/>
    <p:sldId id="769" r:id="rId47"/>
    <p:sldId id="770" r:id="rId48"/>
    <p:sldId id="771" r:id="rId49"/>
    <p:sldId id="772" r:id="rId50"/>
    <p:sldId id="520" r:id="rId51"/>
    <p:sldId id="521" r:id="rId52"/>
    <p:sldId id="522" r:id="rId53"/>
    <p:sldId id="523" r:id="rId54"/>
    <p:sldId id="524" r:id="rId55"/>
    <p:sldId id="566" r:id="rId56"/>
    <p:sldId id="776" r:id="rId57"/>
    <p:sldId id="800" r:id="rId58"/>
    <p:sldId id="777" r:id="rId59"/>
    <p:sldId id="778" r:id="rId60"/>
    <p:sldId id="779" r:id="rId61"/>
    <p:sldId id="780" r:id="rId62"/>
    <p:sldId id="781" r:id="rId63"/>
    <p:sldId id="782" r:id="rId64"/>
    <p:sldId id="799" r:id="rId65"/>
    <p:sldId id="784" r:id="rId66"/>
    <p:sldId id="785" r:id="rId67"/>
    <p:sldId id="786" r:id="rId68"/>
    <p:sldId id="787" r:id="rId69"/>
    <p:sldId id="788" r:id="rId70"/>
    <p:sldId id="789" r:id="rId71"/>
    <p:sldId id="790" r:id="rId72"/>
    <p:sldId id="556" r:id="rId7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FF00"/>
    <a:srgbClr val="FF0000"/>
    <a:srgbClr val="CCECFF"/>
    <a:srgbClr val="0000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00" autoAdjust="0"/>
    <p:restoredTop sz="96429" autoAdjust="0"/>
  </p:normalViewPr>
  <p:slideViewPr>
    <p:cSldViewPr>
      <p:cViewPr varScale="1">
        <p:scale>
          <a:sx n="114" d="100"/>
          <a:sy n="114" d="100"/>
        </p:scale>
        <p:origin x="1554" y="78"/>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466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slide" Target="slides/slide62.xml"/><Relationship Id="rId72" Type="http://schemas.openxmlformats.org/officeDocument/2006/relationships/slide" Target="slides/slide61.xml"/><Relationship Id="rId71" Type="http://schemas.openxmlformats.org/officeDocument/2006/relationships/slide" Target="slides/slide60.xml"/><Relationship Id="rId70" Type="http://schemas.openxmlformats.org/officeDocument/2006/relationships/slide" Target="slides/slide59.xml"/><Relationship Id="rId7" Type="http://schemas.openxmlformats.org/officeDocument/2006/relationships/slideMaster" Target="slideMasters/slideMaster6.xml"/><Relationship Id="rId69" Type="http://schemas.openxmlformats.org/officeDocument/2006/relationships/slide" Target="slides/slide58.xml"/><Relationship Id="rId68" Type="http://schemas.openxmlformats.org/officeDocument/2006/relationships/slide" Target="slides/slide57.xml"/><Relationship Id="rId67" Type="http://schemas.openxmlformats.org/officeDocument/2006/relationships/slide" Target="slides/slide56.xml"/><Relationship Id="rId66" Type="http://schemas.openxmlformats.org/officeDocument/2006/relationships/slide" Target="slides/slide55.xml"/><Relationship Id="rId65" Type="http://schemas.openxmlformats.org/officeDocument/2006/relationships/slide" Target="slides/slide54.xml"/><Relationship Id="rId64" Type="http://schemas.openxmlformats.org/officeDocument/2006/relationships/slide" Target="slides/slide53.xml"/><Relationship Id="rId63" Type="http://schemas.openxmlformats.org/officeDocument/2006/relationships/slide" Target="slides/slide52.xml"/><Relationship Id="rId62" Type="http://schemas.openxmlformats.org/officeDocument/2006/relationships/slide" Target="slides/slide51.xml"/><Relationship Id="rId61" Type="http://schemas.openxmlformats.org/officeDocument/2006/relationships/slide" Target="slides/slide50.xml"/><Relationship Id="rId60" Type="http://schemas.openxmlformats.org/officeDocument/2006/relationships/slide" Target="slides/slide49.xml"/><Relationship Id="rId6" Type="http://schemas.openxmlformats.org/officeDocument/2006/relationships/slideMaster" Target="slideMasters/slideMaster5.xml"/><Relationship Id="rId59" Type="http://schemas.openxmlformats.org/officeDocument/2006/relationships/slide" Target="slides/slide48.xml"/><Relationship Id="rId58" Type="http://schemas.openxmlformats.org/officeDocument/2006/relationships/slide" Target="slides/slide47.xml"/><Relationship Id="rId57" Type="http://schemas.openxmlformats.org/officeDocument/2006/relationships/slide" Target="slides/slide46.xml"/><Relationship Id="rId56" Type="http://schemas.openxmlformats.org/officeDocument/2006/relationships/slide" Target="slides/slide45.xml"/><Relationship Id="rId55" Type="http://schemas.openxmlformats.org/officeDocument/2006/relationships/slide" Target="slides/slide44.xml"/><Relationship Id="rId54" Type="http://schemas.openxmlformats.org/officeDocument/2006/relationships/slide" Target="slides/slide43.xml"/><Relationship Id="rId53" Type="http://schemas.openxmlformats.org/officeDocument/2006/relationships/slide" Target="slides/slide42.xml"/><Relationship Id="rId52" Type="http://schemas.openxmlformats.org/officeDocument/2006/relationships/slide" Target="slides/slide41.xml"/><Relationship Id="rId51" Type="http://schemas.openxmlformats.org/officeDocument/2006/relationships/slide" Target="slides/slide40.xml"/><Relationship Id="rId50" Type="http://schemas.openxmlformats.org/officeDocument/2006/relationships/slide" Target="slides/slide39.xml"/><Relationship Id="rId5" Type="http://schemas.openxmlformats.org/officeDocument/2006/relationships/slideMaster" Target="slideMasters/slideMaster4.xml"/><Relationship Id="rId49" Type="http://schemas.openxmlformats.org/officeDocument/2006/relationships/slide" Target="slides/slide38.xml"/><Relationship Id="rId48" Type="http://schemas.openxmlformats.org/officeDocument/2006/relationships/slide" Target="slides/slide37.xml"/><Relationship Id="rId47" Type="http://schemas.openxmlformats.org/officeDocument/2006/relationships/slide" Target="slides/slide36.xml"/><Relationship Id="rId46" Type="http://schemas.openxmlformats.org/officeDocument/2006/relationships/slide" Target="slides/slide35.xml"/><Relationship Id="rId45" Type="http://schemas.openxmlformats.org/officeDocument/2006/relationships/slide" Target="slides/slide34.xml"/><Relationship Id="rId44" Type="http://schemas.openxmlformats.org/officeDocument/2006/relationships/slide" Target="slides/slide33.xml"/><Relationship Id="rId43" Type="http://schemas.openxmlformats.org/officeDocument/2006/relationships/slide" Target="slides/slide32.xml"/><Relationship Id="rId42" Type="http://schemas.openxmlformats.org/officeDocument/2006/relationships/slide" Target="slides/slide31.xml"/><Relationship Id="rId41" Type="http://schemas.openxmlformats.org/officeDocument/2006/relationships/slide" Target="slides/slide30.xml"/><Relationship Id="rId40" Type="http://schemas.openxmlformats.org/officeDocument/2006/relationships/slide" Target="slides/slide29.xml"/><Relationship Id="rId4" Type="http://schemas.openxmlformats.org/officeDocument/2006/relationships/slideMaster" Target="slideMasters/slideMaster3.xml"/><Relationship Id="rId39" Type="http://schemas.openxmlformats.org/officeDocument/2006/relationships/slide" Target="slides/slide28.xml"/><Relationship Id="rId38" Type="http://schemas.openxmlformats.org/officeDocument/2006/relationships/slide" Target="slides/slide27.xml"/><Relationship Id="rId37" Type="http://schemas.openxmlformats.org/officeDocument/2006/relationships/slide" Target="slides/slide26.xml"/><Relationship Id="rId36" Type="http://schemas.openxmlformats.org/officeDocument/2006/relationships/slide" Target="slides/slide25.xml"/><Relationship Id="rId35" Type="http://schemas.openxmlformats.org/officeDocument/2006/relationships/slide" Target="slides/slide24.xml"/><Relationship Id="rId34" Type="http://schemas.openxmlformats.org/officeDocument/2006/relationships/slide" Target="slides/slide23.xml"/><Relationship Id="rId33" Type="http://schemas.openxmlformats.org/officeDocument/2006/relationships/slide" Target="slides/slide22.xml"/><Relationship Id="rId32" Type="http://schemas.openxmlformats.org/officeDocument/2006/relationships/slide" Target="slides/slide21.xml"/><Relationship Id="rId31" Type="http://schemas.openxmlformats.org/officeDocument/2006/relationships/slide" Target="slides/slide20.xml"/><Relationship Id="rId30" Type="http://schemas.openxmlformats.org/officeDocument/2006/relationships/slide" Target="slides/slide19.xml"/><Relationship Id="rId3" Type="http://schemas.openxmlformats.org/officeDocument/2006/relationships/slideMaster" Target="slideMasters/slideMaster2.xml"/><Relationship Id="rId29" Type="http://schemas.openxmlformats.org/officeDocument/2006/relationships/slide" Target="slides/slide18.xml"/><Relationship Id="rId28" Type="http://schemas.openxmlformats.org/officeDocument/2006/relationships/slide" Target="slides/slide17.xml"/><Relationship Id="rId27" Type="http://schemas.openxmlformats.org/officeDocument/2006/relationships/slide" Target="slides/slide16.xml"/><Relationship Id="rId26" Type="http://schemas.openxmlformats.org/officeDocument/2006/relationships/slide" Target="slides/slide15.xml"/><Relationship Id="rId25" Type="http://schemas.openxmlformats.org/officeDocument/2006/relationships/slide" Target="slides/slide14.xml"/><Relationship Id="rId24" Type="http://schemas.openxmlformats.org/officeDocument/2006/relationships/slide" Target="slides/slide13.xml"/><Relationship Id="rId23" Type="http://schemas.openxmlformats.org/officeDocument/2006/relationships/slide" Target="slides/slide12.xml"/><Relationship Id="rId22" Type="http://schemas.openxmlformats.org/officeDocument/2006/relationships/slide" Target="slides/slide11.xml"/><Relationship Id="rId21" Type="http://schemas.openxmlformats.org/officeDocument/2006/relationships/slide" Target="slides/slide10.xml"/><Relationship Id="rId20" Type="http://schemas.openxmlformats.org/officeDocument/2006/relationships/slide" Target="slides/slide9.xml"/><Relationship Id="rId2" Type="http://schemas.openxmlformats.org/officeDocument/2006/relationships/theme" Target="theme/theme1.xml"/><Relationship Id="rId19" Type="http://schemas.openxmlformats.org/officeDocument/2006/relationships/slide" Target="slides/slide8.xml"/><Relationship Id="rId18" Type="http://schemas.openxmlformats.org/officeDocument/2006/relationships/slide" Target="slides/slide7.xml"/><Relationship Id="rId17" Type="http://schemas.openxmlformats.org/officeDocument/2006/relationships/slide" Target="slides/slide6.xml"/><Relationship Id="rId16" Type="http://schemas.openxmlformats.org/officeDocument/2006/relationships/slide" Target="slides/slide5.xml"/><Relationship Id="rId15" Type="http://schemas.openxmlformats.org/officeDocument/2006/relationships/slide" Target="slides/slide4.xml"/><Relationship Id="rId14" Type="http://schemas.openxmlformats.org/officeDocument/2006/relationships/slide" Target="slides/slide3.xml"/><Relationship Id="rId13" Type="http://schemas.openxmlformats.org/officeDocument/2006/relationships/notesMaster" Target="notesMasters/notesMaster1.xml"/><Relationship Id="rId12" Type="http://schemas.openxmlformats.org/officeDocument/2006/relationships/slide" Target="slides/slide2.xml"/><Relationship Id="rId11" Type="http://schemas.openxmlformats.org/officeDocument/2006/relationships/slide" Target="slides/slide1.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5.vml.rels><?xml version="1.0" encoding="UTF-8" standalone="yes"?>
<Relationships xmlns="http://schemas.openxmlformats.org/package/2006/relationships"><Relationship Id="rId7" Type="http://schemas.openxmlformats.org/officeDocument/2006/relationships/image" Target="../media/image63.wmf"/><Relationship Id="rId6" Type="http://schemas.openxmlformats.org/officeDocument/2006/relationships/image" Target="../media/image62.wmf"/><Relationship Id="rId5" Type="http://schemas.openxmlformats.org/officeDocument/2006/relationships/image" Target="../media/image61.wmf"/><Relationship Id="rId4" Type="http://schemas.openxmlformats.org/officeDocument/2006/relationships/image" Target="../media/image60.wmf"/><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16.vml.rels><?xml version="1.0" encoding="UTF-8" standalone="yes"?>
<Relationships xmlns="http://schemas.openxmlformats.org/package/2006/relationships"><Relationship Id="rId4" Type="http://schemas.openxmlformats.org/officeDocument/2006/relationships/image" Target="../media/image74.wmf"/><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vml.rels><?xml version="1.0" encoding="UTF-8" standalone="yes"?>
<Relationships xmlns="http://schemas.openxmlformats.org/package/2006/relationships"><Relationship Id="rId4" Type="http://schemas.openxmlformats.org/officeDocument/2006/relationships/image" Target="../media/image9.wmf"/><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5.wmf"/><Relationship Id="rId1"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4" Type="http://schemas.openxmlformats.org/officeDocument/2006/relationships/image" Target="../media/image24.wmf"/><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545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kumimoji="1" sz="1200">
                <a:ea typeface="宋体" panose="02010600030101010101" pitchFamily="2" charset="-122"/>
              </a:defRPr>
            </a:lvl1pPr>
          </a:lstStyle>
          <a:p>
            <a:pPr>
              <a:defRPr/>
            </a:pPr>
            <a:endParaRPr lang="en-US" altLang="zh-CN"/>
          </a:p>
        </p:txBody>
      </p:sp>
      <p:sp>
        <p:nvSpPr>
          <p:cNvPr id="275459"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kumimoji="1" sz="1200">
                <a:ea typeface="宋体" panose="02010600030101010101" pitchFamily="2" charset="-122"/>
              </a:defRPr>
            </a:lvl1pPr>
          </a:lstStyle>
          <a:p>
            <a:pPr>
              <a:defRPr/>
            </a:pPr>
            <a:endParaRPr lang="en-US" altLang="zh-CN"/>
          </a:p>
        </p:txBody>
      </p:sp>
      <p:sp>
        <p:nvSpPr>
          <p:cNvPr id="286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5461"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275462"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kumimoji="1" sz="1200">
                <a:ea typeface="宋体" panose="02010600030101010101" pitchFamily="2" charset="-122"/>
              </a:defRPr>
            </a:lvl1pPr>
          </a:lstStyle>
          <a:p>
            <a:pPr>
              <a:defRPr/>
            </a:pPr>
            <a:endParaRPr lang="en-US" altLang="zh-CN"/>
          </a:p>
        </p:txBody>
      </p:sp>
      <p:sp>
        <p:nvSpPr>
          <p:cNvPr id="275463"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kumimoji="1" sz="1200"/>
            </a:lvl1pPr>
          </a:lstStyle>
          <a:p>
            <a:pPr>
              <a:defRPr/>
            </a:pPr>
            <a:fld id="{666778BC-87E2-4DC4-8D3F-C8A8CF7E734D}"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p:sp>
      <p:sp>
        <p:nvSpPr>
          <p:cNvPr id="993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 </a:t>
            </a:r>
            <a:endParaRPr lang="zh-CN" altLang="en-US"/>
          </a:p>
        </p:txBody>
      </p:sp>
      <p:sp>
        <p:nvSpPr>
          <p:cNvPr id="993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CDF19DFE-6052-4402-AF38-844A4D9E52AB}" type="slidenum">
              <a:rPr lang="zh-CN" altLang="en-US">
                <a:solidFill>
                  <a:srgbClr val="000000"/>
                </a:solidFill>
              </a:rPr>
            </a:fld>
            <a:endParaRPr lang="en-US" altLang="zh-CN">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p:sp>
      <p:sp>
        <p:nvSpPr>
          <p:cNvPr id="1075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 </a:t>
            </a:r>
            <a:endParaRPr lang="zh-CN" altLang="en-US"/>
          </a:p>
        </p:txBody>
      </p:sp>
      <p:sp>
        <p:nvSpPr>
          <p:cNvPr id="1075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BF6E7758-9FF5-40AD-9D8E-70E6E194BD7F}" type="slidenum">
              <a:rPr lang="zh-CN" altLang="en-US">
                <a:solidFill>
                  <a:srgbClr val="000000"/>
                </a:solidFill>
              </a:rPr>
            </a:fld>
            <a:endParaRPr lang="en-US" altLang="zh-CN">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a:latin typeface="Garamond" panose="02020404030301010803" pitchFamily="18" charset="0"/>
                <a:ea typeface="宋体" panose="02010600030101010101" pitchFamily="2" charset="-122"/>
              </a:rPr>
              <a:t> </a:t>
            </a:r>
            <a:endParaRPr lang="zh-CN" altLang="en-US" b="1">
              <a:ea typeface="宋体" panose="02010600030101010101" pitchFamily="2" charset="-122"/>
            </a:endParaRPr>
          </a:p>
          <a:p>
            <a:endParaRPr lang="zh-CN" altLang="en-US">
              <a:ea typeface="宋体" panose="02010600030101010101" pitchFamily="2" charset="-122"/>
            </a:endParaRPr>
          </a:p>
        </p:txBody>
      </p:sp>
      <p:sp>
        <p:nvSpPr>
          <p:cNvPr id="419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E3543562-A0F8-413D-9E38-4ED4F9EC3031}"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p:sp>
      <p:sp>
        <p:nvSpPr>
          <p:cNvPr id="5120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buClr>
                <a:schemeClr val="bg2"/>
              </a:buClr>
              <a:buSzPct val="60000"/>
              <a:buFont typeface="Wingdings" panose="05000000000000000000" pitchFamily="2" charset="2"/>
              <a:buChar char="n"/>
            </a:pPr>
            <a:r>
              <a:rPr lang="en-US" altLang="zh-CN" sz="2800">
                <a:ea typeface="宋体" panose="02010600030101010101" pitchFamily="2" charset="-122"/>
              </a:rPr>
              <a:t>AB</a:t>
            </a:r>
            <a:r>
              <a:rPr lang="zh-CN" altLang="en-US" sz="2800">
                <a:ea typeface="宋体" panose="02010600030101010101" pitchFamily="2" charset="-122"/>
              </a:rPr>
              <a:t>段：低温杂质电离导致     载流子增加，电阻率降低；</a:t>
            </a:r>
            <a:endParaRPr lang="zh-CN" altLang="en-US" sz="2800">
              <a:ea typeface="宋体" panose="02010600030101010101" pitchFamily="2" charset="-122"/>
            </a:endParaRPr>
          </a:p>
          <a:p>
            <a:pPr lvl="1" eaLnBrk="1" hangingPunct="1">
              <a:buClr>
                <a:schemeClr val="bg2"/>
              </a:buClr>
              <a:buSzPct val="60000"/>
              <a:buFont typeface="Wingdings" panose="05000000000000000000" pitchFamily="2" charset="2"/>
              <a:buChar char="n"/>
            </a:pPr>
            <a:r>
              <a:rPr lang="en-US" altLang="zh-CN" sz="2800">
                <a:ea typeface="宋体" panose="02010600030101010101" pitchFamily="2" charset="-122"/>
              </a:rPr>
              <a:t>BC</a:t>
            </a:r>
            <a:r>
              <a:rPr lang="zh-CN" altLang="en-US" sz="2800">
                <a:ea typeface="宋体" panose="02010600030101010101" pitchFamily="2" charset="-122"/>
              </a:rPr>
              <a:t>段：晶格散射随温度上升而增大，导致电阻率增加；</a:t>
            </a:r>
            <a:endParaRPr lang="zh-CN" altLang="en-US" sz="2800">
              <a:ea typeface="宋体" panose="02010600030101010101" pitchFamily="2" charset="-122"/>
            </a:endParaRPr>
          </a:p>
          <a:p>
            <a:pPr lvl="1" eaLnBrk="1" hangingPunct="1">
              <a:buClr>
                <a:schemeClr val="bg2"/>
              </a:buClr>
              <a:buSzPct val="60000"/>
              <a:buFont typeface="Wingdings" panose="05000000000000000000" pitchFamily="2" charset="2"/>
              <a:buChar char="n"/>
            </a:pPr>
            <a:r>
              <a:rPr lang="en-US" altLang="zh-CN" sz="2800">
                <a:ea typeface="宋体" panose="02010600030101010101" pitchFamily="2" charset="-122"/>
              </a:rPr>
              <a:t>CD</a:t>
            </a:r>
            <a:r>
              <a:rPr lang="zh-CN" altLang="en-US" sz="2800">
                <a:ea typeface="宋体" panose="02010600030101010101" pitchFamily="2" charset="-122"/>
              </a:rPr>
              <a:t>段：本征激发导致本征载流子大量增加，电阻率下降。</a:t>
            </a:r>
            <a:endParaRPr lang="zh-CN" altLang="en-US">
              <a:ea typeface="宋体" panose="02010600030101010101" pitchFamily="2" charset="-122"/>
            </a:endParaRPr>
          </a:p>
        </p:txBody>
      </p:sp>
      <p:sp>
        <p:nvSpPr>
          <p:cNvPr id="5120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3A6E419E-0D8B-47C4-A011-506DD125498B}"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auto">
          <a:xfrm>
            <a:off x="381000" y="990600"/>
            <a:ext cx="76200" cy="5105400"/>
          </a:xfrm>
          <a:prstGeom prst="rect">
            <a:avLst/>
          </a:prstGeom>
          <a:solidFill>
            <a:schemeClr val="bg2"/>
          </a:solidFill>
          <a:ln>
            <a:noFill/>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p>
        </p:txBody>
      </p:sp>
      <p:grpSp>
        <p:nvGrpSpPr>
          <p:cNvPr id="5" name="Group 8"/>
          <p:cNvGrpSpPr/>
          <p:nvPr/>
        </p:nvGrpSpPr>
        <p:grpSpPr bwMode="auto">
          <a:xfrm>
            <a:off x="381000" y="304800"/>
            <a:ext cx="8391525" cy="5791200"/>
            <a:chOff x="0" y="0"/>
            <a:chExt cx="5286" cy="3648"/>
          </a:xfrm>
        </p:grpSpPr>
        <p:sp>
          <p:nvSpPr>
            <p:cNvPr id="6" name="Rectangle 9"/>
            <p:cNvSpPr>
              <a:spLocks noChangeArrowheads="1"/>
            </p:cNvSpPr>
            <p:nvPr/>
          </p:nvSpPr>
          <p:spPr bwMode="auto">
            <a:xfrm flipV="1">
              <a:off x="4996" y="0"/>
              <a:ext cx="288" cy="288"/>
            </a:xfrm>
            <a:prstGeom prst="rect">
              <a:avLst/>
            </a:prstGeom>
            <a:solidFill>
              <a:schemeClr val="bg2"/>
            </a:solidFill>
            <a:ln w="12700">
              <a:solidFill>
                <a:schemeClr val="tx1"/>
              </a:solidFill>
              <a:miter lim="800000"/>
            </a:ln>
            <a:effectLst/>
          </p:spPr>
          <p:txBody>
            <a:bodyPr rot="10800000"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p>
          </p:txBody>
        </p:sp>
        <p:sp>
          <p:nvSpPr>
            <p:cNvPr id="7" name="Rectangle 10"/>
            <p:cNvSpPr>
              <a:spLocks noChangeArrowheads="1"/>
            </p:cNvSpPr>
            <p:nvPr/>
          </p:nvSpPr>
          <p:spPr bwMode="auto">
            <a:xfrm flipV="1">
              <a:off x="0" y="0"/>
              <a:ext cx="5004" cy="288"/>
            </a:xfrm>
            <a:prstGeom prst="rect">
              <a:avLst/>
            </a:prstGeom>
            <a:solidFill>
              <a:schemeClr val="accent2"/>
            </a:solid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p>
          </p:txBody>
        </p:sp>
        <p:sp>
          <p:nvSpPr>
            <p:cNvPr id="8" name="Rectangle 11"/>
            <p:cNvSpPr>
              <a:spLocks noChangeArrowheads="1"/>
            </p:cNvSpPr>
            <p:nvPr/>
          </p:nvSpPr>
          <p:spPr bwMode="auto">
            <a:xfrm flipV="1">
              <a:off x="0" y="288"/>
              <a:ext cx="5004" cy="144"/>
            </a:xfrm>
            <a:prstGeom prst="rect">
              <a:avLst/>
            </a:prstGeom>
            <a:solidFill>
              <a:schemeClr val="bg2"/>
            </a:solidFill>
            <a:ln w="12700">
              <a:solidFill>
                <a:schemeClr val="tx1"/>
              </a:solidFill>
              <a:miter lim="800000"/>
            </a:ln>
            <a:effectLst/>
          </p:spPr>
          <p:txBody>
            <a:bodyPr rot="10800000"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p>
          </p:txBody>
        </p:sp>
        <p:sp>
          <p:nvSpPr>
            <p:cNvPr id="9" name="Rectangle 12"/>
            <p:cNvSpPr>
              <a:spLocks noChangeArrowheads="1"/>
            </p:cNvSpPr>
            <p:nvPr/>
          </p:nvSpPr>
          <p:spPr bwMode="auto">
            <a:xfrm flipV="1">
              <a:off x="5002" y="288"/>
              <a:ext cx="282" cy="144"/>
            </a:xfrm>
            <a:prstGeom prst="rect">
              <a:avLst/>
            </a:prstGeom>
            <a:solidFill>
              <a:schemeClr val="accent2"/>
            </a:solid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p>
          </p:txBody>
        </p:sp>
        <p:sp>
          <p:nvSpPr>
            <p:cNvPr id="10" name="Line 13"/>
            <p:cNvSpPr>
              <a:spLocks noChangeShapeType="1"/>
            </p:cNvSpPr>
            <p:nvPr/>
          </p:nvSpPr>
          <p:spPr bwMode="auto">
            <a:xfrm flipH="1">
              <a:off x="240" y="2064"/>
              <a:ext cx="4848"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 name="Rectangle 14"/>
            <p:cNvSpPr>
              <a:spLocks noChangeArrowheads="1"/>
            </p:cNvSpPr>
            <p:nvPr/>
          </p:nvSpPr>
          <p:spPr bwMode="auto">
            <a:xfrm>
              <a:off x="0" y="0"/>
              <a:ext cx="5286" cy="3648"/>
            </a:xfrm>
            <a:prstGeom prst="rect">
              <a:avLst/>
            </a:prstGeom>
            <a:no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p>
          </p:txBody>
        </p:sp>
      </p:grpSp>
      <p:sp>
        <p:nvSpPr>
          <p:cNvPr id="2051" name="Rectangle 3"/>
          <p:cNvSpPr>
            <a:spLocks noGrp="1" noChangeArrowheads="1"/>
          </p:cNvSpPr>
          <p:nvPr>
            <p:ph type="ctrTitle"/>
          </p:nvPr>
        </p:nvSpPr>
        <p:spPr>
          <a:xfrm>
            <a:off x="762000" y="1371600"/>
            <a:ext cx="7696200" cy="2057400"/>
          </a:xfrm>
        </p:spPr>
        <p:txBody>
          <a:bodyPr/>
          <a:lstStyle>
            <a:lvl1pPr>
              <a:defRPr sz="5400"/>
            </a:lvl1pPr>
          </a:lstStyle>
          <a:p>
            <a:pPr lvl="0"/>
            <a:r>
              <a:rPr lang="zh-CN" altLang="en-US" noProof="0"/>
              <a:t>单击此处编辑母版标题样式</a:t>
            </a:r>
            <a:endParaRPr lang="zh-CN" altLang="en-US" noProof="0"/>
          </a:p>
        </p:txBody>
      </p:sp>
      <p:sp>
        <p:nvSpPr>
          <p:cNvPr id="2052" name="Rectangle 4"/>
          <p:cNvSpPr>
            <a:spLocks noGrp="1" noChangeArrowheads="1"/>
          </p:cNvSpPr>
          <p:nvPr>
            <p:ph type="subTitle" idx="1"/>
          </p:nvPr>
        </p:nvSpPr>
        <p:spPr>
          <a:xfrm>
            <a:off x="762000" y="3765550"/>
            <a:ext cx="7696200" cy="2057400"/>
          </a:xfrm>
        </p:spPr>
        <p:txBody>
          <a:bodyPr/>
          <a:lstStyle>
            <a:lvl1pPr marL="0" indent="0">
              <a:buFont typeface="Wingdings" panose="05000000000000000000" pitchFamily="2" charset="2"/>
              <a:buNone/>
              <a:defRPr sz="2800">
                <a:latin typeface="Arial" panose="020B0604020202020204" pitchFamily="34" charset="0"/>
              </a:defRPr>
            </a:lvl1pPr>
          </a:lstStyle>
          <a:p>
            <a:pPr lvl="0"/>
            <a:r>
              <a:rPr lang="zh-CN" altLang="en-US" noProof="0"/>
              <a:t>单击此处编辑母版副标题样式</a:t>
            </a:r>
            <a:endParaRPr lang="zh-CN" altLang="en-US" noProof="0"/>
          </a:p>
        </p:txBody>
      </p:sp>
      <p:sp>
        <p:nvSpPr>
          <p:cNvPr id="12" name="Rectangle 5"/>
          <p:cNvSpPr>
            <a:spLocks noGrp="1" noChangeArrowheads="1"/>
          </p:cNvSpPr>
          <p:nvPr>
            <p:ph type="dt" sz="half" idx="10"/>
          </p:nvPr>
        </p:nvSpPr>
        <p:spPr>
          <a:xfrm>
            <a:off x="457200" y="6248400"/>
            <a:ext cx="2133600" cy="457200"/>
          </a:xfrm>
        </p:spPr>
        <p:txBody>
          <a:bodyPr/>
          <a:lstStyle>
            <a:lvl1pPr>
              <a:defRPr/>
            </a:lvl1pPr>
          </a:lstStyle>
          <a:p>
            <a:pPr>
              <a:defRPr/>
            </a:pPr>
            <a:endParaRPr lang="en-US" altLang="zh-CN"/>
          </a:p>
        </p:txBody>
      </p:sp>
      <p:sp>
        <p:nvSpPr>
          <p:cNvPr id="13" name="Rectangle 6"/>
          <p:cNvSpPr>
            <a:spLocks noGrp="1" noChangeArrowheads="1"/>
          </p:cNvSpPr>
          <p:nvPr>
            <p:ph type="ftr" sz="quarter" idx="11"/>
          </p:nvPr>
        </p:nvSpPr>
        <p:spPr/>
        <p:txBody>
          <a:bodyPr/>
          <a:lstStyle>
            <a:lvl1pPr>
              <a:defRPr/>
            </a:lvl1pPr>
          </a:lstStyle>
          <a:p>
            <a:pPr>
              <a:defRPr/>
            </a:pPr>
            <a:endParaRPr lang="en-US" altLang="zh-CN"/>
          </a:p>
        </p:txBody>
      </p:sp>
      <p:sp>
        <p:nvSpPr>
          <p:cNvPr id="14" name="Rectangle 7"/>
          <p:cNvSpPr>
            <a:spLocks noGrp="1" noChangeArrowheads="1"/>
          </p:cNvSpPr>
          <p:nvPr>
            <p:ph type="sldNum" sz="quarter" idx="12"/>
          </p:nvPr>
        </p:nvSpPr>
        <p:spPr>
          <a:xfrm>
            <a:off x="6553200" y="6248400"/>
            <a:ext cx="2133600" cy="457200"/>
          </a:xfrm>
        </p:spPr>
        <p:txBody>
          <a:bodyPr/>
          <a:lstStyle>
            <a:lvl1pPr>
              <a:defRPr b="1"/>
            </a:lvl1pPr>
          </a:lstStyle>
          <a:p>
            <a:pPr>
              <a:defRPr/>
            </a:pPr>
            <a:fld id="{D3E03FF1-D9E7-4E1E-9B1A-F5FEE94644A1}" type="slidenum">
              <a:rPr lang="zh-CN" altLang="en-US"/>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D29FF56-B478-4A7C-A839-C4E80BCD611C}" type="slidenum">
              <a:rPr lang="zh-CN" altLang="en-US"/>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597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533400"/>
            <a:ext cx="6019800" cy="5597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39D00AF-68F4-43FD-B853-FC4A596B84FE}" type="slidenum">
              <a:rPr lang="zh-CN" altLang="en-US"/>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533400"/>
            <a:ext cx="8229600" cy="1143000"/>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828800"/>
            <a:ext cx="4038600" cy="43021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828800"/>
            <a:ext cx="4038600" cy="20748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48200" y="4056063"/>
            <a:ext cx="4038600" cy="207486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62D0AF2D-CD53-4B5D-BDC4-4F7403AF1A04}" type="slidenum">
              <a:rPr lang="zh-CN" altLang="en-US"/>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457200" y="1143000"/>
            <a:ext cx="82296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76200"/>
            <a:ext cx="8229600" cy="915988"/>
          </a:xfrm>
        </p:spPr>
        <p:txBody>
          <a:bodyPr/>
          <a:lstStyle>
            <a:lvl1pPr>
              <a:defRPr b="1"/>
            </a:lvl1pPr>
          </a:lstStyle>
          <a:p>
            <a:r>
              <a:rPr lang="en-US" dirty="0"/>
              <a:t>Click to edit Master title style</a:t>
            </a:r>
            <a:endParaRPr lang="en-US" dirty="0"/>
          </a:p>
        </p:txBody>
      </p:sp>
      <p:sp>
        <p:nvSpPr>
          <p:cNvPr id="3" name="Content Placeholder 2"/>
          <p:cNvSpPr>
            <a:spLocks noGrp="1"/>
          </p:cNvSpPr>
          <p:nvPr>
            <p:ph idx="1"/>
          </p:nvPr>
        </p:nvSpPr>
        <p:spPr>
          <a:xfrm>
            <a:off x="457200" y="1295400"/>
            <a:ext cx="8229600" cy="483076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914400"/>
          </a:xfrm>
        </p:spPr>
        <p:txBody>
          <a:bodyPr/>
          <a:lstStyle/>
          <a:p>
            <a:r>
              <a:rPr lang="en-US"/>
              <a:t>Click to edit Master title style</a:t>
            </a:r>
            <a:endParaRPr lang="en-US"/>
          </a:p>
        </p:txBody>
      </p:sp>
      <p:sp>
        <p:nvSpPr>
          <p:cNvPr id="3" name="ClipArt Placeholder 2"/>
          <p:cNvSpPr>
            <a:spLocks noGrp="1"/>
          </p:cNvSpPr>
          <p:nvPr>
            <p:ph type="clipArt" sz="half" idx="1"/>
          </p:nvPr>
        </p:nvSpPr>
        <p:spPr>
          <a:xfrm>
            <a:off x="685800" y="1371600"/>
            <a:ext cx="3810000" cy="4724400"/>
          </a:xfrm>
        </p:spPr>
        <p:txBody>
          <a:bodyPr/>
          <a:lstStyle/>
          <a:p>
            <a:pPr lvl="0"/>
            <a:endParaRPr lang="en-US" noProof="0"/>
          </a:p>
        </p:txBody>
      </p:sp>
      <p:sp>
        <p:nvSpPr>
          <p:cNvPr id="4" name="Text Placeholder 3"/>
          <p:cNvSpPr>
            <a:spLocks noGrp="1"/>
          </p:cNvSpPr>
          <p:nvPr>
            <p:ph type="body" sz="half" idx="2"/>
          </p:nvPr>
        </p:nvSpPr>
        <p:spPr>
          <a:xfrm>
            <a:off x="4648200" y="1371600"/>
            <a:ext cx="3810000" cy="47244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914400"/>
          </a:xfrm>
        </p:spPr>
        <p:txBody>
          <a:bodyPr/>
          <a:lstStyle/>
          <a:p>
            <a:r>
              <a:rPr lang="en-US"/>
              <a:t>Click to edit Master title style</a:t>
            </a:r>
            <a:endParaRPr lang="en-US"/>
          </a:p>
        </p:txBody>
      </p:sp>
      <p:sp>
        <p:nvSpPr>
          <p:cNvPr id="3" name="Text Placeholder 2"/>
          <p:cNvSpPr>
            <a:spLocks noGrp="1"/>
          </p:cNvSpPr>
          <p:nvPr>
            <p:ph type="body" sz="half" idx="1"/>
          </p:nvPr>
        </p:nvSpPr>
        <p:spPr>
          <a:xfrm>
            <a:off x="685800" y="1219200"/>
            <a:ext cx="3810000" cy="4876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lipArt Placeholder 3"/>
          <p:cNvSpPr>
            <a:spLocks noGrp="1"/>
          </p:cNvSpPr>
          <p:nvPr>
            <p:ph type="clipArt" sz="half" idx="2"/>
          </p:nvPr>
        </p:nvSpPr>
        <p:spPr>
          <a:xfrm>
            <a:off x="4648200" y="1219200"/>
            <a:ext cx="3810000" cy="4876800"/>
          </a:xfrm>
        </p:spPr>
        <p:txBody>
          <a:bodyPr/>
          <a:lstStyle/>
          <a:p>
            <a:pPr lvl="0"/>
            <a:endParaRPr lang="en-US" noProof="0"/>
          </a:p>
        </p:txBody>
      </p:sp>
      <p:sp>
        <p:nvSpPr>
          <p:cNvPr id="5" name="Slide Number Placeholder 5"/>
          <p:cNvSpPr>
            <a:spLocks noGrp="1"/>
          </p:cNvSpPr>
          <p:nvPr>
            <p:ph type="sldNum" sz="quarter" idx="10"/>
          </p:nvPr>
        </p:nvSpPr>
        <p:spPr>
          <a:xfrm>
            <a:off x="7924800" y="6324600"/>
            <a:ext cx="533400" cy="304800"/>
          </a:xfrm>
        </p:spPr>
        <p:txBody>
          <a:bodyPr/>
          <a:lstStyle>
            <a:lvl1pPr eaLnBrk="1" hangingPunct="1">
              <a:defRPr>
                <a:solidFill>
                  <a:prstClr val="black"/>
                </a:solidFill>
                <a:latin typeface="Arial" panose="020B0604020202020204" pitchFamily="34" charset="0"/>
              </a:defRPr>
            </a:lvl1pPr>
          </a:lstStyle>
          <a:p>
            <a:pPr>
              <a:defRPr/>
            </a:pP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051" name="Rectangle 3"/>
          <p:cNvSpPr>
            <a:spLocks noGrp="1" noChangeArrowheads="1"/>
          </p:cNvSpPr>
          <p:nvPr>
            <p:ph type="ctrTitle"/>
          </p:nvPr>
        </p:nvSpPr>
        <p:spPr>
          <a:xfrm>
            <a:off x="762000" y="1371600"/>
            <a:ext cx="7696200" cy="2057400"/>
          </a:xfrm>
        </p:spPr>
        <p:txBody>
          <a:bodyPr/>
          <a:lstStyle>
            <a:lvl1pPr>
              <a:defRPr sz="5400"/>
            </a:lvl1pPr>
          </a:lstStyle>
          <a:p>
            <a:r>
              <a:rPr lang="zh-CN" altLang="en-US"/>
              <a:t>单击此处编辑母版标题样式</a:t>
            </a:r>
            <a:endParaRPr lang="zh-CN" altLang="en-US"/>
          </a:p>
        </p:txBody>
      </p:sp>
      <p:sp>
        <p:nvSpPr>
          <p:cNvPr id="2052" name="Rectangle 4"/>
          <p:cNvSpPr>
            <a:spLocks noGrp="1" noChangeArrowheads="1"/>
          </p:cNvSpPr>
          <p:nvPr>
            <p:ph type="subTitle" idx="1"/>
          </p:nvPr>
        </p:nvSpPr>
        <p:spPr>
          <a:xfrm>
            <a:off x="762000" y="3765550"/>
            <a:ext cx="7696200" cy="2057400"/>
          </a:xfrm>
        </p:spPr>
        <p:txBody>
          <a:bodyPr/>
          <a:lstStyle>
            <a:lvl1pPr marL="0" indent="0">
              <a:buFont typeface="Wingdings" panose="05000000000000000000" pitchFamily="2" charset="2"/>
              <a:buNone/>
              <a:defRPr sz="2800">
                <a:latin typeface="Arial" panose="020B0604020202020204" pitchFamily="34" charset="0"/>
              </a:defRPr>
            </a:lvl1pPr>
          </a:lstStyle>
          <a:p>
            <a:r>
              <a:rPr lang="zh-CN" altLang="en-US"/>
              <a:t>单击此处编辑母版副标题样式</a:t>
            </a:r>
            <a:endParaRPr lang="zh-CN" altLang="en-US"/>
          </a:p>
        </p:txBody>
      </p:sp>
      <p:sp>
        <p:nvSpPr>
          <p:cNvPr id="4" name="Rectangle 7"/>
          <p:cNvSpPr>
            <a:spLocks noGrp="1" noChangeArrowheads="1"/>
          </p:cNvSpPr>
          <p:nvPr>
            <p:ph type="sldNum" sz="quarter" idx="10"/>
          </p:nvPr>
        </p:nvSpPr>
        <p:spPr>
          <a:xfrm>
            <a:off x="8153400" y="6248400"/>
            <a:ext cx="533400" cy="457200"/>
          </a:xfrm>
        </p:spPr>
        <p:txBody>
          <a:bodyPr/>
          <a:lstStyle>
            <a:lvl1pPr>
              <a:defRPr/>
            </a:lvl1pPr>
          </a:lstStyle>
          <a:p>
            <a:pPr>
              <a:defRPr/>
            </a:pPr>
            <a:fld id="{50D934C9-6D2C-4ADA-A049-6D5C74BC7144}" type="slidenum">
              <a:rPr lang="zh-CN" altLang="en-US"/>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4" name="Group 17"/>
          <p:cNvGrpSpPr/>
          <p:nvPr/>
        </p:nvGrpSpPr>
        <p:grpSpPr bwMode="auto">
          <a:xfrm>
            <a:off x="554038" y="36513"/>
            <a:ext cx="7891462" cy="6821487"/>
            <a:chOff x="349" y="23"/>
            <a:chExt cx="4971" cy="4297"/>
          </a:xfrm>
        </p:grpSpPr>
        <p:sp>
          <p:nvSpPr>
            <p:cNvPr id="5" name="Rectangle 18"/>
            <p:cNvSpPr>
              <a:spLocks noChangeArrowheads="1"/>
            </p:cNvSpPr>
            <p:nvPr/>
          </p:nvSpPr>
          <p:spPr bwMode="auto">
            <a:xfrm>
              <a:off x="384" y="23"/>
              <a:ext cx="21" cy="101"/>
            </a:xfrm>
            <a:prstGeom prst="rect">
              <a:avLst/>
            </a:prstGeom>
            <a:solidFill>
              <a:schemeClr val="bg2">
                <a:alpha val="50195"/>
              </a:schemeClr>
            </a:solidFill>
            <a:ln>
              <a:noFill/>
            </a:ln>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6" name="Freeform 19"/>
            <p:cNvSpPr>
              <a:spLocks noEditPoints="1"/>
            </p:cNvSpPr>
            <p:nvPr/>
          </p:nvSpPr>
          <p:spPr bwMode="auto">
            <a:xfrm>
              <a:off x="384" y="225"/>
              <a:ext cx="21" cy="304"/>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7" name="Freeform 20"/>
            <p:cNvSpPr>
              <a:spLocks noEditPoints="1"/>
            </p:cNvSpPr>
            <p:nvPr/>
          </p:nvSpPr>
          <p:spPr bwMode="auto">
            <a:xfrm>
              <a:off x="384" y="630"/>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8" name="Freeform 21"/>
            <p:cNvSpPr>
              <a:spLocks noEditPoints="1"/>
            </p:cNvSpPr>
            <p:nvPr/>
          </p:nvSpPr>
          <p:spPr bwMode="auto">
            <a:xfrm>
              <a:off x="384" y="1034"/>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9" name="Freeform 22"/>
            <p:cNvSpPr>
              <a:spLocks noEditPoints="1"/>
            </p:cNvSpPr>
            <p:nvPr/>
          </p:nvSpPr>
          <p:spPr bwMode="auto">
            <a:xfrm>
              <a:off x="384" y="1438"/>
              <a:ext cx="21" cy="304"/>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 name="Freeform 23"/>
            <p:cNvSpPr>
              <a:spLocks noEditPoints="1"/>
            </p:cNvSpPr>
            <p:nvPr/>
          </p:nvSpPr>
          <p:spPr bwMode="auto">
            <a:xfrm>
              <a:off x="384" y="1843"/>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 name="Freeform 24"/>
            <p:cNvSpPr>
              <a:spLocks noEditPoints="1"/>
            </p:cNvSpPr>
            <p:nvPr/>
          </p:nvSpPr>
          <p:spPr bwMode="auto">
            <a:xfrm>
              <a:off x="384" y="2247"/>
              <a:ext cx="21" cy="304"/>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 name="Freeform 25"/>
            <p:cNvSpPr>
              <a:spLocks noEditPoints="1"/>
            </p:cNvSpPr>
            <p:nvPr/>
          </p:nvSpPr>
          <p:spPr bwMode="auto">
            <a:xfrm>
              <a:off x="384" y="2652"/>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3" name="Freeform 26"/>
            <p:cNvSpPr>
              <a:spLocks noEditPoints="1"/>
            </p:cNvSpPr>
            <p:nvPr/>
          </p:nvSpPr>
          <p:spPr bwMode="auto">
            <a:xfrm>
              <a:off x="384" y="3056"/>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4" name="Freeform 27"/>
            <p:cNvSpPr>
              <a:spLocks noEditPoints="1"/>
            </p:cNvSpPr>
            <p:nvPr/>
          </p:nvSpPr>
          <p:spPr bwMode="auto">
            <a:xfrm>
              <a:off x="384" y="3461"/>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5" name="Freeform 28"/>
            <p:cNvSpPr>
              <a:spLocks noEditPoints="1"/>
            </p:cNvSpPr>
            <p:nvPr/>
          </p:nvSpPr>
          <p:spPr bwMode="auto">
            <a:xfrm>
              <a:off x="384" y="3865"/>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6" name="Rectangle 29"/>
            <p:cNvSpPr>
              <a:spLocks noChangeArrowheads="1"/>
            </p:cNvSpPr>
            <p:nvPr/>
          </p:nvSpPr>
          <p:spPr bwMode="auto">
            <a:xfrm>
              <a:off x="384" y="4269"/>
              <a:ext cx="21" cy="51"/>
            </a:xfrm>
            <a:prstGeom prst="rect">
              <a:avLst/>
            </a:prstGeom>
            <a:solidFill>
              <a:schemeClr val="bg2">
                <a:alpha val="50195"/>
              </a:schemeClr>
            </a:solidFill>
            <a:ln>
              <a:noFill/>
            </a:ln>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7" name="Rectangle 30"/>
            <p:cNvSpPr>
              <a:spLocks noChangeArrowheads="1"/>
            </p:cNvSpPr>
            <p:nvPr/>
          </p:nvSpPr>
          <p:spPr bwMode="auto">
            <a:xfrm>
              <a:off x="829" y="23"/>
              <a:ext cx="21" cy="101"/>
            </a:xfrm>
            <a:prstGeom prst="rect">
              <a:avLst/>
            </a:prstGeom>
            <a:solidFill>
              <a:schemeClr val="bg2">
                <a:alpha val="50195"/>
              </a:schemeClr>
            </a:solidFill>
            <a:ln>
              <a:noFill/>
            </a:ln>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8" name="Freeform 31"/>
            <p:cNvSpPr>
              <a:spLocks noEditPoints="1"/>
            </p:cNvSpPr>
            <p:nvPr/>
          </p:nvSpPr>
          <p:spPr bwMode="auto">
            <a:xfrm>
              <a:off x="829" y="225"/>
              <a:ext cx="21" cy="304"/>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9" name="Freeform 32"/>
            <p:cNvSpPr>
              <a:spLocks noEditPoints="1"/>
            </p:cNvSpPr>
            <p:nvPr/>
          </p:nvSpPr>
          <p:spPr bwMode="auto">
            <a:xfrm>
              <a:off x="829" y="630"/>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20" name="Freeform 33"/>
            <p:cNvSpPr>
              <a:spLocks noEditPoints="1"/>
            </p:cNvSpPr>
            <p:nvPr/>
          </p:nvSpPr>
          <p:spPr bwMode="auto">
            <a:xfrm>
              <a:off x="829" y="1034"/>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21" name="Freeform 34"/>
            <p:cNvSpPr>
              <a:spLocks noEditPoints="1"/>
            </p:cNvSpPr>
            <p:nvPr/>
          </p:nvSpPr>
          <p:spPr bwMode="auto">
            <a:xfrm>
              <a:off x="829" y="1438"/>
              <a:ext cx="21" cy="304"/>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22" name="Freeform 35"/>
            <p:cNvSpPr>
              <a:spLocks noEditPoints="1"/>
            </p:cNvSpPr>
            <p:nvPr/>
          </p:nvSpPr>
          <p:spPr bwMode="auto">
            <a:xfrm>
              <a:off x="829" y="1843"/>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23" name="Freeform 36"/>
            <p:cNvSpPr>
              <a:spLocks noEditPoints="1"/>
            </p:cNvSpPr>
            <p:nvPr/>
          </p:nvSpPr>
          <p:spPr bwMode="auto">
            <a:xfrm>
              <a:off x="829" y="2247"/>
              <a:ext cx="21" cy="304"/>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24" name="Freeform 37"/>
            <p:cNvSpPr>
              <a:spLocks noEditPoints="1"/>
            </p:cNvSpPr>
            <p:nvPr/>
          </p:nvSpPr>
          <p:spPr bwMode="auto">
            <a:xfrm>
              <a:off x="829" y="2652"/>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25" name="Freeform 38"/>
            <p:cNvSpPr>
              <a:spLocks noEditPoints="1"/>
            </p:cNvSpPr>
            <p:nvPr/>
          </p:nvSpPr>
          <p:spPr bwMode="auto">
            <a:xfrm>
              <a:off x="829" y="3056"/>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26" name="Freeform 39"/>
            <p:cNvSpPr>
              <a:spLocks noEditPoints="1"/>
            </p:cNvSpPr>
            <p:nvPr/>
          </p:nvSpPr>
          <p:spPr bwMode="auto">
            <a:xfrm>
              <a:off x="829" y="3461"/>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27" name="Freeform 40"/>
            <p:cNvSpPr>
              <a:spLocks noEditPoints="1"/>
            </p:cNvSpPr>
            <p:nvPr/>
          </p:nvSpPr>
          <p:spPr bwMode="auto">
            <a:xfrm>
              <a:off x="829" y="3865"/>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28" name="Rectangle 41"/>
            <p:cNvSpPr>
              <a:spLocks noChangeArrowheads="1"/>
            </p:cNvSpPr>
            <p:nvPr/>
          </p:nvSpPr>
          <p:spPr bwMode="auto">
            <a:xfrm>
              <a:off x="829" y="4269"/>
              <a:ext cx="21" cy="51"/>
            </a:xfrm>
            <a:prstGeom prst="rect">
              <a:avLst/>
            </a:prstGeom>
            <a:solidFill>
              <a:schemeClr val="bg2">
                <a:alpha val="50195"/>
              </a:schemeClr>
            </a:solidFill>
            <a:ln>
              <a:noFill/>
            </a:ln>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9" name="Rectangle 42"/>
            <p:cNvSpPr>
              <a:spLocks noChangeArrowheads="1"/>
            </p:cNvSpPr>
            <p:nvPr/>
          </p:nvSpPr>
          <p:spPr bwMode="auto">
            <a:xfrm>
              <a:off x="1279" y="23"/>
              <a:ext cx="21" cy="101"/>
            </a:xfrm>
            <a:prstGeom prst="rect">
              <a:avLst/>
            </a:prstGeom>
            <a:solidFill>
              <a:schemeClr val="bg2">
                <a:alpha val="50195"/>
              </a:schemeClr>
            </a:solidFill>
            <a:ln>
              <a:noFill/>
            </a:ln>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30" name="Freeform 43"/>
            <p:cNvSpPr>
              <a:spLocks noEditPoints="1"/>
            </p:cNvSpPr>
            <p:nvPr/>
          </p:nvSpPr>
          <p:spPr bwMode="auto">
            <a:xfrm>
              <a:off x="1279" y="225"/>
              <a:ext cx="21" cy="304"/>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1" name="Freeform 44"/>
            <p:cNvSpPr>
              <a:spLocks noEditPoints="1"/>
            </p:cNvSpPr>
            <p:nvPr/>
          </p:nvSpPr>
          <p:spPr bwMode="auto">
            <a:xfrm>
              <a:off x="1279" y="630"/>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2" name="Freeform 45"/>
            <p:cNvSpPr>
              <a:spLocks noEditPoints="1"/>
            </p:cNvSpPr>
            <p:nvPr/>
          </p:nvSpPr>
          <p:spPr bwMode="auto">
            <a:xfrm>
              <a:off x="1279" y="1034"/>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3" name="Freeform 46"/>
            <p:cNvSpPr>
              <a:spLocks noEditPoints="1"/>
            </p:cNvSpPr>
            <p:nvPr/>
          </p:nvSpPr>
          <p:spPr bwMode="auto">
            <a:xfrm>
              <a:off x="1279" y="1438"/>
              <a:ext cx="21" cy="304"/>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4" name="Freeform 47"/>
            <p:cNvSpPr>
              <a:spLocks noEditPoints="1"/>
            </p:cNvSpPr>
            <p:nvPr/>
          </p:nvSpPr>
          <p:spPr bwMode="auto">
            <a:xfrm>
              <a:off x="1279" y="1843"/>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5" name="Freeform 48"/>
            <p:cNvSpPr>
              <a:spLocks noEditPoints="1"/>
            </p:cNvSpPr>
            <p:nvPr/>
          </p:nvSpPr>
          <p:spPr bwMode="auto">
            <a:xfrm>
              <a:off x="1279" y="2247"/>
              <a:ext cx="21" cy="304"/>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6" name="Freeform 49"/>
            <p:cNvSpPr>
              <a:spLocks noEditPoints="1"/>
            </p:cNvSpPr>
            <p:nvPr/>
          </p:nvSpPr>
          <p:spPr bwMode="auto">
            <a:xfrm>
              <a:off x="1279" y="2652"/>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7" name="Freeform 50"/>
            <p:cNvSpPr>
              <a:spLocks noEditPoints="1"/>
            </p:cNvSpPr>
            <p:nvPr/>
          </p:nvSpPr>
          <p:spPr bwMode="auto">
            <a:xfrm>
              <a:off x="1279" y="3056"/>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8" name="Freeform 51"/>
            <p:cNvSpPr>
              <a:spLocks noEditPoints="1"/>
            </p:cNvSpPr>
            <p:nvPr/>
          </p:nvSpPr>
          <p:spPr bwMode="auto">
            <a:xfrm>
              <a:off x="1279" y="3461"/>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39" name="Freeform 52"/>
            <p:cNvSpPr>
              <a:spLocks noEditPoints="1"/>
            </p:cNvSpPr>
            <p:nvPr/>
          </p:nvSpPr>
          <p:spPr bwMode="auto">
            <a:xfrm>
              <a:off x="1279" y="3865"/>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40" name="Rectangle 53"/>
            <p:cNvSpPr>
              <a:spLocks noChangeArrowheads="1"/>
            </p:cNvSpPr>
            <p:nvPr/>
          </p:nvSpPr>
          <p:spPr bwMode="auto">
            <a:xfrm>
              <a:off x="1279" y="4269"/>
              <a:ext cx="21" cy="51"/>
            </a:xfrm>
            <a:prstGeom prst="rect">
              <a:avLst/>
            </a:prstGeom>
            <a:solidFill>
              <a:schemeClr val="bg2">
                <a:alpha val="50195"/>
              </a:schemeClr>
            </a:solidFill>
            <a:ln>
              <a:noFill/>
            </a:ln>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41" name="Rectangle 54"/>
            <p:cNvSpPr>
              <a:spLocks noChangeArrowheads="1"/>
            </p:cNvSpPr>
            <p:nvPr/>
          </p:nvSpPr>
          <p:spPr bwMode="auto">
            <a:xfrm>
              <a:off x="1724" y="23"/>
              <a:ext cx="21" cy="101"/>
            </a:xfrm>
            <a:prstGeom prst="rect">
              <a:avLst/>
            </a:prstGeom>
            <a:solidFill>
              <a:schemeClr val="bg2">
                <a:alpha val="50195"/>
              </a:schemeClr>
            </a:solidFill>
            <a:ln>
              <a:noFill/>
            </a:ln>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42" name="Freeform 55"/>
            <p:cNvSpPr>
              <a:spLocks noEditPoints="1"/>
            </p:cNvSpPr>
            <p:nvPr/>
          </p:nvSpPr>
          <p:spPr bwMode="auto">
            <a:xfrm>
              <a:off x="1724" y="225"/>
              <a:ext cx="21" cy="304"/>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43" name="Freeform 56"/>
            <p:cNvSpPr>
              <a:spLocks noEditPoints="1"/>
            </p:cNvSpPr>
            <p:nvPr/>
          </p:nvSpPr>
          <p:spPr bwMode="auto">
            <a:xfrm>
              <a:off x="1724" y="630"/>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44" name="Freeform 57"/>
            <p:cNvSpPr>
              <a:spLocks noEditPoints="1"/>
            </p:cNvSpPr>
            <p:nvPr/>
          </p:nvSpPr>
          <p:spPr bwMode="auto">
            <a:xfrm>
              <a:off x="1724" y="1034"/>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45" name="Freeform 58"/>
            <p:cNvSpPr>
              <a:spLocks noEditPoints="1"/>
            </p:cNvSpPr>
            <p:nvPr/>
          </p:nvSpPr>
          <p:spPr bwMode="auto">
            <a:xfrm>
              <a:off x="1724" y="1438"/>
              <a:ext cx="21" cy="304"/>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46" name="Freeform 59"/>
            <p:cNvSpPr>
              <a:spLocks noEditPoints="1"/>
            </p:cNvSpPr>
            <p:nvPr/>
          </p:nvSpPr>
          <p:spPr bwMode="auto">
            <a:xfrm>
              <a:off x="1724" y="1843"/>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47" name="Freeform 60"/>
            <p:cNvSpPr>
              <a:spLocks noEditPoints="1"/>
            </p:cNvSpPr>
            <p:nvPr/>
          </p:nvSpPr>
          <p:spPr bwMode="auto">
            <a:xfrm>
              <a:off x="1724" y="2247"/>
              <a:ext cx="21" cy="304"/>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48" name="Freeform 61"/>
            <p:cNvSpPr>
              <a:spLocks noEditPoints="1"/>
            </p:cNvSpPr>
            <p:nvPr/>
          </p:nvSpPr>
          <p:spPr bwMode="auto">
            <a:xfrm>
              <a:off x="1724" y="2652"/>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49" name="Freeform 62"/>
            <p:cNvSpPr>
              <a:spLocks noEditPoints="1"/>
            </p:cNvSpPr>
            <p:nvPr/>
          </p:nvSpPr>
          <p:spPr bwMode="auto">
            <a:xfrm>
              <a:off x="1724" y="3056"/>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50" name="Freeform 63"/>
            <p:cNvSpPr>
              <a:spLocks noEditPoints="1"/>
            </p:cNvSpPr>
            <p:nvPr/>
          </p:nvSpPr>
          <p:spPr bwMode="auto">
            <a:xfrm>
              <a:off x="1724" y="3461"/>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51" name="Freeform 64"/>
            <p:cNvSpPr>
              <a:spLocks noEditPoints="1"/>
            </p:cNvSpPr>
            <p:nvPr/>
          </p:nvSpPr>
          <p:spPr bwMode="auto">
            <a:xfrm>
              <a:off x="1724" y="3865"/>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52" name="Rectangle 65"/>
            <p:cNvSpPr>
              <a:spLocks noChangeArrowheads="1"/>
            </p:cNvSpPr>
            <p:nvPr/>
          </p:nvSpPr>
          <p:spPr bwMode="auto">
            <a:xfrm>
              <a:off x="1724" y="4269"/>
              <a:ext cx="21" cy="51"/>
            </a:xfrm>
            <a:prstGeom prst="rect">
              <a:avLst/>
            </a:prstGeom>
            <a:solidFill>
              <a:schemeClr val="bg2">
                <a:alpha val="50195"/>
              </a:schemeClr>
            </a:solidFill>
            <a:ln>
              <a:noFill/>
            </a:ln>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53" name="Rectangle 66"/>
            <p:cNvSpPr>
              <a:spLocks noChangeArrowheads="1"/>
            </p:cNvSpPr>
            <p:nvPr/>
          </p:nvSpPr>
          <p:spPr bwMode="auto">
            <a:xfrm>
              <a:off x="2169" y="23"/>
              <a:ext cx="21" cy="101"/>
            </a:xfrm>
            <a:prstGeom prst="rect">
              <a:avLst/>
            </a:prstGeom>
            <a:solidFill>
              <a:schemeClr val="bg2">
                <a:alpha val="50195"/>
              </a:schemeClr>
            </a:solidFill>
            <a:ln>
              <a:noFill/>
            </a:ln>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54" name="Freeform 67"/>
            <p:cNvSpPr>
              <a:spLocks noEditPoints="1"/>
            </p:cNvSpPr>
            <p:nvPr/>
          </p:nvSpPr>
          <p:spPr bwMode="auto">
            <a:xfrm>
              <a:off x="2169" y="225"/>
              <a:ext cx="21" cy="304"/>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55" name="Freeform 68"/>
            <p:cNvSpPr>
              <a:spLocks noEditPoints="1"/>
            </p:cNvSpPr>
            <p:nvPr/>
          </p:nvSpPr>
          <p:spPr bwMode="auto">
            <a:xfrm>
              <a:off x="2169" y="630"/>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56" name="Freeform 69"/>
            <p:cNvSpPr>
              <a:spLocks noEditPoints="1"/>
            </p:cNvSpPr>
            <p:nvPr/>
          </p:nvSpPr>
          <p:spPr bwMode="auto">
            <a:xfrm>
              <a:off x="2169" y="1034"/>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57" name="Freeform 70"/>
            <p:cNvSpPr>
              <a:spLocks noEditPoints="1"/>
            </p:cNvSpPr>
            <p:nvPr/>
          </p:nvSpPr>
          <p:spPr bwMode="auto">
            <a:xfrm>
              <a:off x="2169" y="1438"/>
              <a:ext cx="21" cy="304"/>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58" name="Freeform 71"/>
            <p:cNvSpPr>
              <a:spLocks noEditPoints="1"/>
            </p:cNvSpPr>
            <p:nvPr/>
          </p:nvSpPr>
          <p:spPr bwMode="auto">
            <a:xfrm>
              <a:off x="2169" y="1843"/>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59" name="Freeform 72"/>
            <p:cNvSpPr>
              <a:spLocks noEditPoints="1"/>
            </p:cNvSpPr>
            <p:nvPr/>
          </p:nvSpPr>
          <p:spPr bwMode="auto">
            <a:xfrm>
              <a:off x="2169" y="2247"/>
              <a:ext cx="21" cy="304"/>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60" name="Freeform 73"/>
            <p:cNvSpPr>
              <a:spLocks noEditPoints="1"/>
            </p:cNvSpPr>
            <p:nvPr/>
          </p:nvSpPr>
          <p:spPr bwMode="auto">
            <a:xfrm>
              <a:off x="2169" y="2652"/>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61" name="Freeform 74"/>
            <p:cNvSpPr>
              <a:spLocks noEditPoints="1"/>
            </p:cNvSpPr>
            <p:nvPr/>
          </p:nvSpPr>
          <p:spPr bwMode="auto">
            <a:xfrm>
              <a:off x="2169" y="3056"/>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62" name="Freeform 75"/>
            <p:cNvSpPr>
              <a:spLocks noEditPoints="1"/>
            </p:cNvSpPr>
            <p:nvPr/>
          </p:nvSpPr>
          <p:spPr bwMode="auto">
            <a:xfrm>
              <a:off x="2169" y="3461"/>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63" name="Freeform 76"/>
            <p:cNvSpPr>
              <a:spLocks noEditPoints="1"/>
            </p:cNvSpPr>
            <p:nvPr/>
          </p:nvSpPr>
          <p:spPr bwMode="auto">
            <a:xfrm>
              <a:off x="2169" y="3865"/>
              <a:ext cx="21" cy="303"/>
            </a:xfrm>
            <a:custGeom>
              <a:avLst/>
              <a:gdLst>
                <a:gd name="T0" fmla="*/ 0 w 4"/>
                <a:gd name="T1" fmla="*/ 0 h 60"/>
                <a:gd name="T2" fmla="*/ 0 w 4"/>
                <a:gd name="T3" fmla="*/ 2147483646 h 60"/>
                <a:gd name="T4" fmla="*/ 1751632622 w 4"/>
                <a:gd name="T5" fmla="*/ 2147483646 h 60"/>
                <a:gd name="T6" fmla="*/ 1751632622 w 4"/>
                <a:gd name="T7" fmla="*/ 0 h 60"/>
                <a:gd name="T8" fmla="*/ 0 w 4"/>
                <a:gd name="T9" fmla="*/ 0 h 60"/>
                <a:gd name="T10" fmla="*/ 0 w 4"/>
                <a:gd name="T11" fmla="*/ 2147483646 h 60"/>
                <a:gd name="T12" fmla="*/ 0 w 4"/>
                <a:gd name="T13" fmla="*/ 2147483646 h 60"/>
                <a:gd name="T14" fmla="*/ 1751632622 w 4"/>
                <a:gd name="T15" fmla="*/ 2147483646 h 60"/>
                <a:gd name="T16" fmla="*/ 1751632622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64" name="Rectangle 77"/>
            <p:cNvSpPr>
              <a:spLocks noChangeArrowheads="1"/>
            </p:cNvSpPr>
            <p:nvPr/>
          </p:nvSpPr>
          <p:spPr bwMode="auto">
            <a:xfrm>
              <a:off x="2169" y="4269"/>
              <a:ext cx="21" cy="51"/>
            </a:xfrm>
            <a:prstGeom prst="rect">
              <a:avLst/>
            </a:prstGeom>
            <a:solidFill>
              <a:schemeClr val="bg2">
                <a:alpha val="50195"/>
              </a:schemeClr>
            </a:solidFill>
            <a:ln>
              <a:noFill/>
            </a:ln>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65" name="Rectangle 78"/>
            <p:cNvSpPr>
              <a:spLocks noChangeArrowheads="1"/>
            </p:cNvSpPr>
            <p:nvPr/>
          </p:nvSpPr>
          <p:spPr bwMode="auto">
            <a:xfrm>
              <a:off x="2620" y="23"/>
              <a:ext cx="20" cy="101"/>
            </a:xfrm>
            <a:prstGeom prst="rect">
              <a:avLst/>
            </a:prstGeom>
            <a:solidFill>
              <a:schemeClr val="bg2">
                <a:alpha val="50195"/>
              </a:schemeClr>
            </a:solidFill>
            <a:ln>
              <a:noFill/>
            </a:ln>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66" name="Freeform 79"/>
            <p:cNvSpPr>
              <a:spLocks noEditPoints="1"/>
            </p:cNvSpPr>
            <p:nvPr/>
          </p:nvSpPr>
          <p:spPr bwMode="auto">
            <a:xfrm>
              <a:off x="2620" y="225"/>
              <a:ext cx="20" cy="304"/>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67" name="Freeform 80"/>
            <p:cNvSpPr>
              <a:spLocks noEditPoints="1"/>
            </p:cNvSpPr>
            <p:nvPr/>
          </p:nvSpPr>
          <p:spPr bwMode="auto">
            <a:xfrm>
              <a:off x="2620" y="630"/>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68" name="Freeform 81"/>
            <p:cNvSpPr>
              <a:spLocks noEditPoints="1"/>
            </p:cNvSpPr>
            <p:nvPr/>
          </p:nvSpPr>
          <p:spPr bwMode="auto">
            <a:xfrm>
              <a:off x="2620" y="1034"/>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69" name="Freeform 82"/>
            <p:cNvSpPr>
              <a:spLocks noEditPoints="1"/>
            </p:cNvSpPr>
            <p:nvPr/>
          </p:nvSpPr>
          <p:spPr bwMode="auto">
            <a:xfrm>
              <a:off x="2620" y="1438"/>
              <a:ext cx="20" cy="304"/>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70" name="Freeform 83"/>
            <p:cNvSpPr>
              <a:spLocks noEditPoints="1"/>
            </p:cNvSpPr>
            <p:nvPr/>
          </p:nvSpPr>
          <p:spPr bwMode="auto">
            <a:xfrm>
              <a:off x="2620" y="1843"/>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71" name="Freeform 84"/>
            <p:cNvSpPr>
              <a:spLocks noEditPoints="1"/>
            </p:cNvSpPr>
            <p:nvPr/>
          </p:nvSpPr>
          <p:spPr bwMode="auto">
            <a:xfrm>
              <a:off x="2620" y="2247"/>
              <a:ext cx="20" cy="304"/>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72" name="Freeform 85"/>
            <p:cNvSpPr>
              <a:spLocks noEditPoints="1"/>
            </p:cNvSpPr>
            <p:nvPr/>
          </p:nvSpPr>
          <p:spPr bwMode="auto">
            <a:xfrm>
              <a:off x="2620" y="2652"/>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73" name="Freeform 86"/>
            <p:cNvSpPr>
              <a:spLocks noEditPoints="1"/>
            </p:cNvSpPr>
            <p:nvPr/>
          </p:nvSpPr>
          <p:spPr bwMode="auto">
            <a:xfrm>
              <a:off x="2620" y="3056"/>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74" name="Freeform 87"/>
            <p:cNvSpPr>
              <a:spLocks noEditPoints="1"/>
            </p:cNvSpPr>
            <p:nvPr/>
          </p:nvSpPr>
          <p:spPr bwMode="auto">
            <a:xfrm>
              <a:off x="2620" y="3461"/>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75" name="Freeform 88"/>
            <p:cNvSpPr>
              <a:spLocks noEditPoints="1"/>
            </p:cNvSpPr>
            <p:nvPr/>
          </p:nvSpPr>
          <p:spPr bwMode="auto">
            <a:xfrm>
              <a:off x="2620" y="3865"/>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76" name="Rectangle 89"/>
            <p:cNvSpPr>
              <a:spLocks noChangeArrowheads="1"/>
            </p:cNvSpPr>
            <p:nvPr/>
          </p:nvSpPr>
          <p:spPr bwMode="auto">
            <a:xfrm>
              <a:off x="2620" y="4269"/>
              <a:ext cx="20" cy="51"/>
            </a:xfrm>
            <a:prstGeom prst="rect">
              <a:avLst/>
            </a:prstGeom>
            <a:solidFill>
              <a:schemeClr val="bg2">
                <a:alpha val="50195"/>
              </a:schemeClr>
            </a:solidFill>
            <a:ln>
              <a:noFill/>
            </a:ln>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77" name="Rectangle 90"/>
            <p:cNvSpPr>
              <a:spLocks noChangeArrowheads="1"/>
            </p:cNvSpPr>
            <p:nvPr/>
          </p:nvSpPr>
          <p:spPr bwMode="auto">
            <a:xfrm>
              <a:off x="3065" y="23"/>
              <a:ext cx="20" cy="101"/>
            </a:xfrm>
            <a:prstGeom prst="rect">
              <a:avLst/>
            </a:prstGeom>
            <a:solidFill>
              <a:schemeClr val="bg2">
                <a:alpha val="50195"/>
              </a:schemeClr>
            </a:solidFill>
            <a:ln>
              <a:noFill/>
            </a:ln>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78" name="Freeform 91"/>
            <p:cNvSpPr>
              <a:spLocks noEditPoints="1"/>
            </p:cNvSpPr>
            <p:nvPr/>
          </p:nvSpPr>
          <p:spPr bwMode="auto">
            <a:xfrm>
              <a:off x="3065" y="225"/>
              <a:ext cx="20" cy="304"/>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79" name="Freeform 92"/>
            <p:cNvSpPr>
              <a:spLocks noEditPoints="1"/>
            </p:cNvSpPr>
            <p:nvPr/>
          </p:nvSpPr>
          <p:spPr bwMode="auto">
            <a:xfrm>
              <a:off x="3065" y="630"/>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80" name="Freeform 93"/>
            <p:cNvSpPr>
              <a:spLocks noEditPoints="1"/>
            </p:cNvSpPr>
            <p:nvPr/>
          </p:nvSpPr>
          <p:spPr bwMode="auto">
            <a:xfrm>
              <a:off x="3065" y="1034"/>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81" name="Freeform 94"/>
            <p:cNvSpPr>
              <a:spLocks noEditPoints="1"/>
            </p:cNvSpPr>
            <p:nvPr/>
          </p:nvSpPr>
          <p:spPr bwMode="auto">
            <a:xfrm>
              <a:off x="3065" y="1438"/>
              <a:ext cx="20" cy="304"/>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82" name="Freeform 95"/>
            <p:cNvSpPr>
              <a:spLocks noEditPoints="1"/>
            </p:cNvSpPr>
            <p:nvPr/>
          </p:nvSpPr>
          <p:spPr bwMode="auto">
            <a:xfrm>
              <a:off x="3065" y="1843"/>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83" name="Freeform 96"/>
            <p:cNvSpPr>
              <a:spLocks noEditPoints="1"/>
            </p:cNvSpPr>
            <p:nvPr/>
          </p:nvSpPr>
          <p:spPr bwMode="auto">
            <a:xfrm>
              <a:off x="3065" y="2247"/>
              <a:ext cx="20" cy="304"/>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84" name="Freeform 97"/>
            <p:cNvSpPr>
              <a:spLocks noEditPoints="1"/>
            </p:cNvSpPr>
            <p:nvPr/>
          </p:nvSpPr>
          <p:spPr bwMode="auto">
            <a:xfrm>
              <a:off x="3065" y="2652"/>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85" name="Freeform 98"/>
            <p:cNvSpPr>
              <a:spLocks noEditPoints="1"/>
            </p:cNvSpPr>
            <p:nvPr/>
          </p:nvSpPr>
          <p:spPr bwMode="auto">
            <a:xfrm>
              <a:off x="3065" y="3056"/>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86" name="Freeform 99"/>
            <p:cNvSpPr>
              <a:spLocks noEditPoints="1"/>
            </p:cNvSpPr>
            <p:nvPr/>
          </p:nvSpPr>
          <p:spPr bwMode="auto">
            <a:xfrm>
              <a:off x="3065" y="3461"/>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87" name="Freeform 100"/>
            <p:cNvSpPr>
              <a:spLocks noEditPoints="1"/>
            </p:cNvSpPr>
            <p:nvPr/>
          </p:nvSpPr>
          <p:spPr bwMode="auto">
            <a:xfrm>
              <a:off x="3065" y="3865"/>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88" name="Rectangle 101"/>
            <p:cNvSpPr>
              <a:spLocks noChangeArrowheads="1"/>
            </p:cNvSpPr>
            <p:nvPr/>
          </p:nvSpPr>
          <p:spPr bwMode="auto">
            <a:xfrm>
              <a:off x="3065" y="4269"/>
              <a:ext cx="20" cy="51"/>
            </a:xfrm>
            <a:prstGeom prst="rect">
              <a:avLst/>
            </a:prstGeom>
            <a:solidFill>
              <a:schemeClr val="bg2">
                <a:alpha val="50195"/>
              </a:schemeClr>
            </a:solidFill>
            <a:ln>
              <a:noFill/>
            </a:ln>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89" name="Rectangle 102"/>
            <p:cNvSpPr>
              <a:spLocks noChangeArrowheads="1"/>
            </p:cNvSpPr>
            <p:nvPr/>
          </p:nvSpPr>
          <p:spPr bwMode="auto">
            <a:xfrm>
              <a:off x="3510" y="23"/>
              <a:ext cx="20" cy="101"/>
            </a:xfrm>
            <a:prstGeom prst="rect">
              <a:avLst/>
            </a:prstGeom>
            <a:solidFill>
              <a:schemeClr val="bg2">
                <a:alpha val="50195"/>
              </a:schemeClr>
            </a:solidFill>
            <a:ln>
              <a:noFill/>
            </a:ln>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90" name="Freeform 103"/>
            <p:cNvSpPr>
              <a:spLocks noEditPoints="1"/>
            </p:cNvSpPr>
            <p:nvPr/>
          </p:nvSpPr>
          <p:spPr bwMode="auto">
            <a:xfrm>
              <a:off x="3510" y="225"/>
              <a:ext cx="20" cy="304"/>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91" name="Freeform 104"/>
            <p:cNvSpPr>
              <a:spLocks noEditPoints="1"/>
            </p:cNvSpPr>
            <p:nvPr/>
          </p:nvSpPr>
          <p:spPr bwMode="auto">
            <a:xfrm>
              <a:off x="3510" y="630"/>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92" name="Freeform 105"/>
            <p:cNvSpPr>
              <a:spLocks noEditPoints="1"/>
            </p:cNvSpPr>
            <p:nvPr/>
          </p:nvSpPr>
          <p:spPr bwMode="auto">
            <a:xfrm>
              <a:off x="3510" y="1034"/>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93" name="Freeform 106"/>
            <p:cNvSpPr>
              <a:spLocks noEditPoints="1"/>
            </p:cNvSpPr>
            <p:nvPr/>
          </p:nvSpPr>
          <p:spPr bwMode="auto">
            <a:xfrm>
              <a:off x="3510" y="1438"/>
              <a:ext cx="20" cy="304"/>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94" name="Freeform 107"/>
            <p:cNvSpPr>
              <a:spLocks noEditPoints="1"/>
            </p:cNvSpPr>
            <p:nvPr/>
          </p:nvSpPr>
          <p:spPr bwMode="auto">
            <a:xfrm>
              <a:off x="3510" y="1843"/>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95" name="Freeform 108"/>
            <p:cNvSpPr>
              <a:spLocks noEditPoints="1"/>
            </p:cNvSpPr>
            <p:nvPr/>
          </p:nvSpPr>
          <p:spPr bwMode="auto">
            <a:xfrm>
              <a:off x="3510" y="2247"/>
              <a:ext cx="20" cy="304"/>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96" name="Freeform 109"/>
            <p:cNvSpPr>
              <a:spLocks noEditPoints="1"/>
            </p:cNvSpPr>
            <p:nvPr/>
          </p:nvSpPr>
          <p:spPr bwMode="auto">
            <a:xfrm>
              <a:off x="3510" y="2652"/>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97" name="Freeform 110"/>
            <p:cNvSpPr>
              <a:spLocks noEditPoints="1"/>
            </p:cNvSpPr>
            <p:nvPr/>
          </p:nvSpPr>
          <p:spPr bwMode="auto">
            <a:xfrm>
              <a:off x="3510" y="3056"/>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98" name="Freeform 111"/>
            <p:cNvSpPr>
              <a:spLocks noEditPoints="1"/>
            </p:cNvSpPr>
            <p:nvPr/>
          </p:nvSpPr>
          <p:spPr bwMode="auto">
            <a:xfrm>
              <a:off x="3510" y="3461"/>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99" name="Freeform 112"/>
            <p:cNvSpPr>
              <a:spLocks noEditPoints="1"/>
            </p:cNvSpPr>
            <p:nvPr/>
          </p:nvSpPr>
          <p:spPr bwMode="auto">
            <a:xfrm>
              <a:off x="3510" y="3865"/>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0" name="Rectangle 113"/>
            <p:cNvSpPr>
              <a:spLocks noChangeArrowheads="1"/>
            </p:cNvSpPr>
            <p:nvPr/>
          </p:nvSpPr>
          <p:spPr bwMode="auto">
            <a:xfrm>
              <a:off x="3510" y="4269"/>
              <a:ext cx="20" cy="51"/>
            </a:xfrm>
            <a:prstGeom prst="rect">
              <a:avLst/>
            </a:prstGeom>
            <a:solidFill>
              <a:schemeClr val="bg2">
                <a:alpha val="50195"/>
              </a:schemeClr>
            </a:solidFill>
            <a:ln>
              <a:noFill/>
            </a:ln>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1" name="Rectangle 114"/>
            <p:cNvSpPr>
              <a:spLocks noChangeArrowheads="1"/>
            </p:cNvSpPr>
            <p:nvPr/>
          </p:nvSpPr>
          <p:spPr bwMode="auto">
            <a:xfrm>
              <a:off x="3960" y="23"/>
              <a:ext cx="20" cy="101"/>
            </a:xfrm>
            <a:prstGeom prst="rect">
              <a:avLst/>
            </a:prstGeom>
            <a:solidFill>
              <a:schemeClr val="bg2">
                <a:alpha val="50195"/>
              </a:schemeClr>
            </a:solidFill>
            <a:ln>
              <a:noFill/>
            </a:ln>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2" name="Freeform 115"/>
            <p:cNvSpPr>
              <a:spLocks noEditPoints="1"/>
            </p:cNvSpPr>
            <p:nvPr/>
          </p:nvSpPr>
          <p:spPr bwMode="auto">
            <a:xfrm>
              <a:off x="3960" y="225"/>
              <a:ext cx="20" cy="304"/>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3" name="Freeform 116"/>
            <p:cNvSpPr>
              <a:spLocks noEditPoints="1"/>
            </p:cNvSpPr>
            <p:nvPr/>
          </p:nvSpPr>
          <p:spPr bwMode="auto">
            <a:xfrm>
              <a:off x="3960" y="630"/>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4" name="Freeform 117"/>
            <p:cNvSpPr>
              <a:spLocks noEditPoints="1"/>
            </p:cNvSpPr>
            <p:nvPr/>
          </p:nvSpPr>
          <p:spPr bwMode="auto">
            <a:xfrm>
              <a:off x="3960" y="1034"/>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5" name="Freeform 118"/>
            <p:cNvSpPr>
              <a:spLocks noEditPoints="1"/>
            </p:cNvSpPr>
            <p:nvPr/>
          </p:nvSpPr>
          <p:spPr bwMode="auto">
            <a:xfrm>
              <a:off x="3960" y="1438"/>
              <a:ext cx="20" cy="304"/>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6" name="Freeform 119"/>
            <p:cNvSpPr>
              <a:spLocks noEditPoints="1"/>
            </p:cNvSpPr>
            <p:nvPr/>
          </p:nvSpPr>
          <p:spPr bwMode="auto">
            <a:xfrm>
              <a:off x="3960" y="1843"/>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7" name="Freeform 120"/>
            <p:cNvSpPr>
              <a:spLocks noEditPoints="1"/>
            </p:cNvSpPr>
            <p:nvPr/>
          </p:nvSpPr>
          <p:spPr bwMode="auto">
            <a:xfrm>
              <a:off x="3960" y="2247"/>
              <a:ext cx="20" cy="304"/>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8" name="Freeform 121"/>
            <p:cNvSpPr>
              <a:spLocks noEditPoints="1"/>
            </p:cNvSpPr>
            <p:nvPr/>
          </p:nvSpPr>
          <p:spPr bwMode="auto">
            <a:xfrm>
              <a:off x="3960" y="2652"/>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09" name="Freeform 122"/>
            <p:cNvSpPr>
              <a:spLocks noEditPoints="1"/>
            </p:cNvSpPr>
            <p:nvPr/>
          </p:nvSpPr>
          <p:spPr bwMode="auto">
            <a:xfrm>
              <a:off x="3960" y="3056"/>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0" name="Freeform 123"/>
            <p:cNvSpPr>
              <a:spLocks noEditPoints="1"/>
            </p:cNvSpPr>
            <p:nvPr/>
          </p:nvSpPr>
          <p:spPr bwMode="auto">
            <a:xfrm>
              <a:off x="3960" y="3461"/>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1" name="Freeform 124"/>
            <p:cNvSpPr>
              <a:spLocks noEditPoints="1"/>
            </p:cNvSpPr>
            <p:nvPr/>
          </p:nvSpPr>
          <p:spPr bwMode="auto">
            <a:xfrm>
              <a:off x="3960" y="3865"/>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2" name="Rectangle 125"/>
            <p:cNvSpPr>
              <a:spLocks noChangeArrowheads="1"/>
            </p:cNvSpPr>
            <p:nvPr/>
          </p:nvSpPr>
          <p:spPr bwMode="auto">
            <a:xfrm>
              <a:off x="3960" y="4269"/>
              <a:ext cx="20" cy="51"/>
            </a:xfrm>
            <a:prstGeom prst="rect">
              <a:avLst/>
            </a:prstGeom>
            <a:solidFill>
              <a:schemeClr val="bg2">
                <a:alpha val="50195"/>
              </a:schemeClr>
            </a:solidFill>
            <a:ln>
              <a:noFill/>
            </a:ln>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13" name="Rectangle 126"/>
            <p:cNvSpPr>
              <a:spLocks noChangeArrowheads="1"/>
            </p:cNvSpPr>
            <p:nvPr/>
          </p:nvSpPr>
          <p:spPr bwMode="auto">
            <a:xfrm>
              <a:off x="4405" y="23"/>
              <a:ext cx="20" cy="101"/>
            </a:xfrm>
            <a:prstGeom prst="rect">
              <a:avLst/>
            </a:prstGeom>
            <a:solidFill>
              <a:schemeClr val="bg2">
                <a:alpha val="50195"/>
              </a:schemeClr>
            </a:solidFill>
            <a:ln>
              <a:noFill/>
            </a:ln>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14" name="Freeform 127"/>
            <p:cNvSpPr>
              <a:spLocks noEditPoints="1"/>
            </p:cNvSpPr>
            <p:nvPr/>
          </p:nvSpPr>
          <p:spPr bwMode="auto">
            <a:xfrm>
              <a:off x="4405" y="225"/>
              <a:ext cx="20" cy="304"/>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5" name="Freeform 128"/>
            <p:cNvSpPr>
              <a:spLocks noEditPoints="1"/>
            </p:cNvSpPr>
            <p:nvPr/>
          </p:nvSpPr>
          <p:spPr bwMode="auto">
            <a:xfrm>
              <a:off x="4405" y="630"/>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6" name="Freeform 129"/>
            <p:cNvSpPr>
              <a:spLocks noEditPoints="1"/>
            </p:cNvSpPr>
            <p:nvPr/>
          </p:nvSpPr>
          <p:spPr bwMode="auto">
            <a:xfrm>
              <a:off x="4405" y="1034"/>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7" name="Freeform 130"/>
            <p:cNvSpPr>
              <a:spLocks noEditPoints="1"/>
            </p:cNvSpPr>
            <p:nvPr/>
          </p:nvSpPr>
          <p:spPr bwMode="auto">
            <a:xfrm>
              <a:off x="4405" y="1438"/>
              <a:ext cx="20" cy="304"/>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8" name="Freeform 131"/>
            <p:cNvSpPr>
              <a:spLocks noEditPoints="1"/>
            </p:cNvSpPr>
            <p:nvPr/>
          </p:nvSpPr>
          <p:spPr bwMode="auto">
            <a:xfrm>
              <a:off x="4405" y="1843"/>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19" name="Freeform 132"/>
            <p:cNvSpPr>
              <a:spLocks noEditPoints="1"/>
            </p:cNvSpPr>
            <p:nvPr/>
          </p:nvSpPr>
          <p:spPr bwMode="auto">
            <a:xfrm>
              <a:off x="4405" y="2247"/>
              <a:ext cx="20" cy="304"/>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0" name="Freeform 133"/>
            <p:cNvSpPr>
              <a:spLocks noEditPoints="1"/>
            </p:cNvSpPr>
            <p:nvPr/>
          </p:nvSpPr>
          <p:spPr bwMode="auto">
            <a:xfrm>
              <a:off x="4405" y="2652"/>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1" name="Freeform 134"/>
            <p:cNvSpPr>
              <a:spLocks noEditPoints="1"/>
            </p:cNvSpPr>
            <p:nvPr/>
          </p:nvSpPr>
          <p:spPr bwMode="auto">
            <a:xfrm>
              <a:off x="4405" y="3056"/>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2" name="Freeform 135"/>
            <p:cNvSpPr>
              <a:spLocks noEditPoints="1"/>
            </p:cNvSpPr>
            <p:nvPr/>
          </p:nvSpPr>
          <p:spPr bwMode="auto">
            <a:xfrm>
              <a:off x="4405" y="3461"/>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3" name="Freeform 136"/>
            <p:cNvSpPr>
              <a:spLocks noEditPoints="1"/>
            </p:cNvSpPr>
            <p:nvPr/>
          </p:nvSpPr>
          <p:spPr bwMode="auto">
            <a:xfrm>
              <a:off x="4405" y="3865"/>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4" name="Rectangle 137"/>
            <p:cNvSpPr>
              <a:spLocks noChangeArrowheads="1"/>
            </p:cNvSpPr>
            <p:nvPr/>
          </p:nvSpPr>
          <p:spPr bwMode="auto">
            <a:xfrm>
              <a:off x="4405" y="4269"/>
              <a:ext cx="20" cy="51"/>
            </a:xfrm>
            <a:prstGeom prst="rect">
              <a:avLst/>
            </a:prstGeom>
            <a:solidFill>
              <a:schemeClr val="bg2">
                <a:alpha val="50195"/>
              </a:schemeClr>
            </a:solidFill>
            <a:ln>
              <a:noFill/>
            </a:ln>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25" name="Rectangle 138"/>
            <p:cNvSpPr>
              <a:spLocks noChangeArrowheads="1"/>
            </p:cNvSpPr>
            <p:nvPr/>
          </p:nvSpPr>
          <p:spPr bwMode="auto">
            <a:xfrm>
              <a:off x="4850" y="23"/>
              <a:ext cx="20" cy="101"/>
            </a:xfrm>
            <a:prstGeom prst="rect">
              <a:avLst/>
            </a:prstGeom>
            <a:solidFill>
              <a:schemeClr val="bg2">
                <a:alpha val="50195"/>
              </a:schemeClr>
            </a:solidFill>
            <a:ln>
              <a:noFill/>
            </a:ln>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26" name="Freeform 139"/>
            <p:cNvSpPr>
              <a:spLocks noEditPoints="1"/>
            </p:cNvSpPr>
            <p:nvPr/>
          </p:nvSpPr>
          <p:spPr bwMode="auto">
            <a:xfrm>
              <a:off x="4850" y="225"/>
              <a:ext cx="20" cy="304"/>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7" name="Freeform 140"/>
            <p:cNvSpPr>
              <a:spLocks noEditPoints="1"/>
            </p:cNvSpPr>
            <p:nvPr/>
          </p:nvSpPr>
          <p:spPr bwMode="auto">
            <a:xfrm>
              <a:off x="4850" y="630"/>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8" name="Freeform 141"/>
            <p:cNvSpPr>
              <a:spLocks noEditPoints="1"/>
            </p:cNvSpPr>
            <p:nvPr/>
          </p:nvSpPr>
          <p:spPr bwMode="auto">
            <a:xfrm>
              <a:off x="4850" y="1034"/>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29" name="Freeform 142"/>
            <p:cNvSpPr>
              <a:spLocks noEditPoints="1"/>
            </p:cNvSpPr>
            <p:nvPr/>
          </p:nvSpPr>
          <p:spPr bwMode="auto">
            <a:xfrm>
              <a:off x="4850" y="1438"/>
              <a:ext cx="20" cy="304"/>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30" name="Freeform 143"/>
            <p:cNvSpPr>
              <a:spLocks noEditPoints="1"/>
            </p:cNvSpPr>
            <p:nvPr/>
          </p:nvSpPr>
          <p:spPr bwMode="auto">
            <a:xfrm>
              <a:off x="4850" y="1843"/>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31" name="Freeform 144"/>
            <p:cNvSpPr>
              <a:spLocks noEditPoints="1"/>
            </p:cNvSpPr>
            <p:nvPr/>
          </p:nvSpPr>
          <p:spPr bwMode="auto">
            <a:xfrm>
              <a:off x="4850" y="2247"/>
              <a:ext cx="20" cy="304"/>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32" name="Freeform 145"/>
            <p:cNvSpPr>
              <a:spLocks noEditPoints="1"/>
            </p:cNvSpPr>
            <p:nvPr/>
          </p:nvSpPr>
          <p:spPr bwMode="auto">
            <a:xfrm>
              <a:off x="4850" y="2652"/>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33" name="Freeform 146"/>
            <p:cNvSpPr>
              <a:spLocks noEditPoints="1"/>
            </p:cNvSpPr>
            <p:nvPr/>
          </p:nvSpPr>
          <p:spPr bwMode="auto">
            <a:xfrm>
              <a:off x="4850" y="3056"/>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34" name="Freeform 147"/>
            <p:cNvSpPr>
              <a:spLocks noEditPoints="1"/>
            </p:cNvSpPr>
            <p:nvPr/>
          </p:nvSpPr>
          <p:spPr bwMode="auto">
            <a:xfrm>
              <a:off x="4850" y="3461"/>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35" name="Freeform 148"/>
            <p:cNvSpPr>
              <a:spLocks noEditPoints="1"/>
            </p:cNvSpPr>
            <p:nvPr/>
          </p:nvSpPr>
          <p:spPr bwMode="auto">
            <a:xfrm>
              <a:off x="4850" y="3865"/>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36" name="Rectangle 149"/>
            <p:cNvSpPr>
              <a:spLocks noChangeArrowheads="1"/>
            </p:cNvSpPr>
            <p:nvPr/>
          </p:nvSpPr>
          <p:spPr bwMode="auto">
            <a:xfrm>
              <a:off x="4850" y="4269"/>
              <a:ext cx="20" cy="51"/>
            </a:xfrm>
            <a:prstGeom prst="rect">
              <a:avLst/>
            </a:prstGeom>
            <a:solidFill>
              <a:schemeClr val="bg2">
                <a:alpha val="50195"/>
              </a:schemeClr>
            </a:solidFill>
            <a:ln>
              <a:noFill/>
            </a:ln>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37" name="Rectangle 150"/>
            <p:cNvSpPr>
              <a:spLocks noChangeArrowheads="1"/>
            </p:cNvSpPr>
            <p:nvPr/>
          </p:nvSpPr>
          <p:spPr bwMode="auto">
            <a:xfrm>
              <a:off x="5300" y="23"/>
              <a:ext cx="20" cy="101"/>
            </a:xfrm>
            <a:prstGeom prst="rect">
              <a:avLst/>
            </a:prstGeom>
            <a:solidFill>
              <a:schemeClr val="bg2">
                <a:alpha val="50195"/>
              </a:schemeClr>
            </a:solidFill>
            <a:ln>
              <a:noFill/>
            </a:ln>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38" name="Freeform 151"/>
            <p:cNvSpPr>
              <a:spLocks noEditPoints="1"/>
            </p:cNvSpPr>
            <p:nvPr/>
          </p:nvSpPr>
          <p:spPr bwMode="auto">
            <a:xfrm>
              <a:off x="5300" y="225"/>
              <a:ext cx="20" cy="304"/>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39" name="Freeform 152"/>
            <p:cNvSpPr>
              <a:spLocks noEditPoints="1"/>
            </p:cNvSpPr>
            <p:nvPr/>
          </p:nvSpPr>
          <p:spPr bwMode="auto">
            <a:xfrm>
              <a:off x="5300" y="630"/>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40" name="Freeform 153"/>
            <p:cNvSpPr>
              <a:spLocks noEditPoints="1"/>
            </p:cNvSpPr>
            <p:nvPr/>
          </p:nvSpPr>
          <p:spPr bwMode="auto">
            <a:xfrm>
              <a:off x="5300" y="1034"/>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41" name="Freeform 154"/>
            <p:cNvSpPr>
              <a:spLocks noEditPoints="1"/>
            </p:cNvSpPr>
            <p:nvPr/>
          </p:nvSpPr>
          <p:spPr bwMode="auto">
            <a:xfrm>
              <a:off x="5300" y="1438"/>
              <a:ext cx="20" cy="304"/>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42" name="Freeform 155"/>
            <p:cNvSpPr>
              <a:spLocks noEditPoints="1"/>
            </p:cNvSpPr>
            <p:nvPr/>
          </p:nvSpPr>
          <p:spPr bwMode="auto">
            <a:xfrm>
              <a:off x="5300" y="1843"/>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43" name="Freeform 156"/>
            <p:cNvSpPr>
              <a:spLocks noEditPoints="1"/>
            </p:cNvSpPr>
            <p:nvPr/>
          </p:nvSpPr>
          <p:spPr bwMode="auto">
            <a:xfrm>
              <a:off x="5300" y="2247"/>
              <a:ext cx="20" cy="304"/>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44" name="Freeform 157"/>
            <p:cNvSpPr>
              <a:spLocks noEditPoints="1"/>
            </p:cNvSpPr>
            <p:nvPr/>
          </p:nvSpPr>
          <p:spPr bwMode="auto">
            <a:xfrm>
              <a:off x="5300" y="2652"/>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45" name="Freeform 158"/>
            <p:cNvSpPr>
              <a:spLocks noEditPoints="1"/>
            </p:cNvSpPr>
            <p:nvPr/>
          </p:nvSpPr>
          <p:spPr bwMode="auto">
            <a:xfrm>
              <a:off x="5300" y="3056"/>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46" name="Freeform 159"/>
            <p:cNvSpPr>
              <a:spLocks noEditPoints="1"/>
            </p:cNvSpPr>
            <p:nvPr/>
          </p:nvSpPr>
          <p:spPr bwMode="auto">
            <a:xfrm>
              <a:off x="5300" y="3461"/>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47" name="Freeform 160"/>
            <p:cNvSpPr>
              <a:spLocks noEditPoints="1"/>
            </p:cNvSpPr>
            <p:nvPr/>
          </p:nvSpPr>
          <p:spPr bwMode="auto">
            <a:xfrm>
              <a:off x="5300" y="3865"/>
              <a:ext cx="20" cy="303"/>
            </a:xfrm>
            <a:custGeom>
              <a:avLst/>
              <a:gdLst>
                <a:gd name="T0" fmla="*/ 0 w 4"/>
                <a:gd name="T1" fmla="*/ 0 h 60"/>
                <a:gd name="T2" fmla="*/ 0 w 4"/>
                <a:gd name="T3" fmla="*/ 2147483646 h 60"/>
                <a:gd name="T4" fmla="*/ 976562500 w 4"/>
                <a:gd name="T5" fmla="*/ 2147483646 h 60"/>
                <a:gd name="T6" fmla="*/ 976562500 w 4"/>
                <a:gd name="T7" fmla="*/ 0 h 60"/>
                <a:gd name="T8" fmla="*/ 0 w 4"/>
                <a:gd name="T9" fmla="*/ 0 h 60"/>
                <a:gd name="T10" fmla="*/ 0 w 4"/>
                <a:gd name="T11" fmla="*/ 2147483646 h 60"/>
                <a:gd name="T12" fmla="*/ 0 w 4"/>
                <a:gd name="T13" fmla="*/ 2147483646 h 60"/>
                <a:gd name="T14" fmla="*/ 976562500 w 4"/>
                <a:gd name="T15" fmla="*/ 2147483646 h 60"/>
                <a:gd name="T16" fmla="*/ 976562500 w 4"/>
                <a:gd name="T17" fmla="*/ 2147483646 h 60"/>
                <a:gd name="T18" fmla="*/ 0 w 4"/>
                <a:gd name="T19" fmla="*/ 214748364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148" name="Rectangle 161"/>
            <p:cNvSpPr>
              <a:spLocks noChangeArrowheads="1"/>
            </p:cNvSpPr>
            <p:nvPr/>
          </p:nvSpPr>
          <p:spPr bwMode="auto">
            <a:xfrm>
              <a:off x="5300" y="4269"/>
              <a:ext cx="20" cy="51"/>
            </a:xfrm>
            <a:prstGeom prst="rect">
              <a:avLst/>
            </a:prstGeom>
            <a:solidFill>
              <a:schemeClr val="bg2">
                <a:alpha val="50195"/>
              </a:schemeClr>
            </a:solidFill>
            <a:ln>
              <a:noFill/>
            </a:ln>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49" name="Freeform 162"/>
            <p:cNvSpPr/>
            <p:nvPr/>
          </p:nvSpPr>
          <p:spPr bwMode="auto">
            <a:xfrm>
              <a:off x="349" y="3304"/>
              <a:ext cx="20" cy="10"/>
            </a:xfrm>
            <a:custGeom>
              <a:avLst/>
              <a:gdLst>
                <a:gd name="T0" fmla="*/ 0 w 4"/>
                <a:gd name="T1" fmla="*/ 244140625 h 2"/>
                <a:gd name="T2" fmla="*/ 0 w 4"/>
                <a:gd name="T3" fmla="*/ 244140625 h 2"/>
                <a:gd name="T4" fmla="*/ 0 60000 65536"/>
                <a:gd name="T5" fmla="*/ 0 60000 65536"/>
              </a:gdLst>
              <a:ahLst/>
              <a:cxnLst>
                <a:cxn ang="T4">
                  <a:pos x="T0" y="T1"/>
                </a:cxn>
                <a:cxn ang="T5">
                  <a:pos x="T2" y="T3"/>
                </a:cxn>
              </a:cxnLst>
              <a:rect l="0" t="0" r="r" b="b"/>
              <a:pathLst>
                <a:path w="4" h="2">
                  <a:moveTo>
                    <a:pt x="0" y="1"/>
                  </a:moveTo>
                  <a:cubicBezTo>
                    <a:pt x="1" y="2"/>
                    <a:pt x="4" y="0"/>
                    <a:pt x="0" y="1"/>
                  </a:cubicBezTo>
                  <a:close/>
                </a:path>
              </a:pathLst>
            </a:custGeom>
            <a:solidFill>
              <a:schemeClr val="bg2">
                <a:alpha val="50195"/>
              </a:schemeClr>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grpSp>
      <p:sp>
        <p:nvSpPr>
          <p:cNvPr id="150" name="Line 182"/>
          <p:cNvSpPr>
            <a:spLocks noChangeShapeType="1"/>
          </p:cNvSpPr>
          <p:nvPr userDrawn="1"/>
        </p:nvSpPr>
        <p:spPr bwMode="auto">
          <a:xfrm>
            <a:off x="827088" y="6237288"/>
            <a:ext cx="8137525" cy="0"/>
          </a:xfrm>
          <a:prstGeom prst="line">
            <a:avLst/>
          </a:prstGeom>
          <a:noFill/>
          <a:ln w="63500" cap="sq" cmpd="dbl">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4195" name="Rectangle 163"/>
          <p:cNvSpPr>
            <a:spLocks noGrp="1" noRot="1" noChangeArrowheads="1"/>
          </p:cNvSpPr>
          <p:nvPr>
            <p:ph type="ctrTitle"/>
          </p:nvPr>
        </p:nvSpPr>
        <p:spPr>
          <a:xfrm>
            <a:off x="685800" y="2057400"/>
            <a:ext cx="7772400" cy="1143000"/>
          </a:xfrm>
        </p:spPr>
        <p:txBody>
          <a:bodyPr/>
          <a:lstStyle>
            <a:lvl1pPr>
              <a:defRPr/>
            </a:lvl1pPr>
          </a:lstStyle>
          <a:p>
            <a:r>
              <a:rPr lang="zh-CN" altLang="en-US"/>
              <a:t>单击此处编辑母版标题样式</a:t>
            </a:r>
            <a:endParaRPr lang="zh-CN" altLang="en-US"/>
          </a:p>
        </p:txBody>
      </p:sp>
      <p:sp>
        <p:nvSpPr>
          <p:cNvPr id="44199" name="Rectangle 167"/>
          <p:cNvSpPr>
            <a:spLocks noGrp="1" noRot="1" noChangeArrowheads="1"/>
          </p:cNvSpPr>
          <p:nvPr>
            <p:ph type="subTitle" idx="1"/>
          </p:nvPr>
        </p:nvSpPr>
        <p:spPr bwMode="auto">
          <a:xfrm>
            <a:off x="1371600" y="3505200"/>
            <a:ext cx="6400800" cy="1752600"/>
          </a:xfrm>
          <a:prstGeom prst="rect">
            <a:avLst/>
          </a:prstGeom>
          <a:noFill/>
          <a:ln>
            <a:miter lim="800000"/>
          </a:ln>
        </p:spPr>
        <p:txBody>
          <a:bodyPr vert="horz" wrap="square" lIns="91440" tIns="45720" rIns="91440" bIns="45720" numCol="1" anchor="t" anchorCtr="0" compatLnSpc="1"/>
          <a:lstStyle>
            <a:lvl1pPr marL="0" indent="0" algn="ctr">
              <a:buFont typeface="Wingdings" panose="05000000000000000000" pitchFamily="2" charset="2"/>
              <a:buNone/>
              <a:defRPr/>
            </a:lvl1pPr>
          </a:lstStyle>
          <a:p>
            <a:r>
              <a:rPr lang="zh-CN" altLang="en-US"/>
              <a:t>单击此处编辑母版副标题样式</a:t>
            </a:r>
            <a:endParaRPr lang="zh-CN" altLang="en-US"/>
          </a:p>
        </p:txBody>
      </p:sp>
      <p:sp>
        <p:nvSpPr>
          <p:cNvPr id="151" name="Rectangle 164"/>
          <p:cNvSpPr>
            <a:spLocks noGrp="1" noChangeArrowheads="1"/>
          </p:cNvSpPr>
          <p:nvPr>
            <p:ph type="dt" sz="half" idx="10"/>
          </p:nvPr>
        </p:nvSpPr>
        <p:spPr bwMode="auto">
          <a:xfrm>
            <a:off x="301625" y="6248400"/>
            <a:ext cx="2289175" cy="476250"/>
          </a:xfrm>
          <a:prstGeom prst="rect">
            <a:avLst/>
          </a:prstGeom>
          <a:ln>
            <a:miter lim="800000"/>
          </a:ln>
        </p:spPr>
        <p:txBody>
          <a:bodyPr vert="horz" wrap="square" lIns="91440" tIns="45720" rIns="91440" bIns="45720" numCol="1" anchor="t" anchorCtr="0" compatLnSpc="1"/>
          <a:lstStyle>
            <a:lvl1pPr eaLnBrk="1" hangingPunct="1">
              <a:defRPr sz="1400" b="0" i="0">
                <a:latin typeface="Arial" panose="020B0604020202020204" pitchFamily="34" charset="0"/>
                <a:ea typeface="宋体" panose="02010600030101010101" pitchFamily="2" charset="-122"/>
              </a:defRPr>
            </a:lvl1pPr>
          </a:lstStyle>
          <a:p>
            <a:pPr>
              <a:defRPr/>
            </a:pPr>
            <a:endParaRPr lang="en-US" altLang="zh-CN"/>
          </a:p>
        </p:txBody>
      </p:sp>
      <p:sp>
        <p:nvSpPr>
          <p:cNvPr id="152" name="Rectangle 165"/>
          <p:cNvSpPr>
            <a:spLocks noGrp="1" noChangeArrowheads="1"/>
          </p:cNvSpPr>
          <p:nvPr>
            <p:ph type="ftr" sz="quarter" idx="11"/>
          </p:nvPr>
        </p:nvSpPr>
        <p:spPr bwMode="auto">
          <a:xfrm>
            <a:off x="3124200" y="6248400"/>
            <a:ext cx="2895600" cy="476250"/>
          </a:xfrm>
          <a:prstGeom prst="rect">
            <a:avLst/>
          </a:prstGeom>
          <a:ln>
            <a:miter lim="800000"/>
          </a:ln>
        </p:spPr>
        <p:txBody>
          <a:bodyPr vert="horz" wrap="square" lIns="91440" tIns="45720" rIns="91440" bIns="45720" numCol="1" anchor="t" anchorCtr="0" compatLnSpc="1"/>
          <a:lstStyle>
            <a:lvl1pPr algn="ctr" eaLnBrk="1" hangingPunct="1">
              <a:defRPr sz="1400" b="0" i="0">
                <a:latin typeface="Arial" panose="020B0604020202020204" pitchFamily="34" charset="0"/>
                <a:ea typeface="宋体" panose="02010600030101010101" pitchFamily="2" charset="-122"/>
              </a:defRPr>
            </a:lvl1pPr>
          </a:lstStyle>
          <a:p>
            <a:pPr>
              <a:defRPr/>
            </a:pPr>
            <a:endParaRPr lang="en-US" altLang="zh-CN"/>
          </a:p>
        </p:txBody>
      </p:sp>
      <p:sp>
        <p:nvSpPr>
          <p:cNvPr id="153" name="Rectangle 166"/>
          <p:cNvSpPr>
            <a:spLocks noGrp="1" noChangeArrowheads="1"/>
          </p:cNvSpPr>
          <p:nvPr>
            <p:ph type="sldNum" sz="quarter" idx="12"/>
          </p:nvPr>
        </p:nvSpPr>
        <p:spPr bwMode="auto">
          <a:xfrm>
            <a:off x="6553200" y="6248400"/>
            <a:ext cx="2289175" cy="476250"/>
          </a:xfrm>
          <a:prstGeom prst="rect">
            <a:avLst/>
          </a:prstGeom>
          <a:ln>
            <a:miter lim="800000"/>
          </a:ln>
        </p:spPr>
        <p:txBody>
          <a:bodyPr vert="horz" wrap="square" lIns="91440" tIns="45720" rIns="91440" bIns="45720" numCol="1" anchor="t" anchorCtr="0" compatLnSpc="1"/>
          <a:lstStyle>
            <a:lvl1pPr algn="r" eaLnBrk="1" hangingPunct="1">
              <a:defRPr sz="1400"/>
            </a:lvl1pPr>
          </a:lstStyle>
          <a:p>
            <a:pPr>
              <a:defRPr/>
            </a:pPr>
            <a:fld id="{6948862F-98B7-4304-9A9D-C4E5552B26CB}" type="slidenum">
              <a:rPr lang="en-US" altLang="zh-CN"/>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536B9BC6-F843-4892-8294-B1876A15AE1D}" type="slidenum">
              <a:rPr lang="zh-CN" altLang="en-US"/>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4013" y="228600"/>
            <a:ext cx="2135187" cy="5897563"/>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298450" y="228600"/>
            <a:ext cx="6253163" cy="58975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228600"/>
            <a:ext cx="854075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48200" y="3938588"/>
            <a:ext cx="4038600" cy="2187575"/>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3A52AE2D-421B-4084-9F04-B3A2ED911815}" type="slidenum">
              <a:rPr lang="zh-CN" altLang="en-US"/>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298450" y="228600"/>
            <a:ext cx="8540750" cy="1143000"/>
          </a:xfrm>
        </p:spPr>
        <p:txBody>
          <a:bodyPr/>
          <a:lstStyle/>
          <a:p>
            <a:r>
              <a:rPr lang="zh-CN" altLang="en-US"/>
              <a:t>单击此处编辑母版标题样式</a:t>
            </a:r>
            <a:endParaRPr lang="zh-CN" altLang="en-US"/>
          </a:p>
        </p:txBody>
      </p:sp>
      <p:sp>
        <p:nvSpPr>
          <p:cNvPr id="3" name="内容占位符 2"/>
          <p:cNvSpPr>
            <a:spLocks noGrp="1"/>
          </p:cNvSpPr>
          <p:nvPr>
            <p:ph sz="quarter" idx="1"/>
          </p:nvPr>
        </p:nvSpPr>
        <p:spPr>
          <a:xfrm>
            <a:off x="457200" y="1600200"/>
            <a:ext cx="4038600" cy="21859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57200" y="3938588"/>
            <a:ext cx="4038600" cy="2187575"/>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内容占位符 5"/>
          <p:cNvSpPr>
            <a:spLocks noGrp="1"/>
          </p:cNvSpPr>
          <p:nvPr>
            <p:ph sz="quarter" idx="4"/>
          </p:nvPr>
        </p:nvSpPr>
        <p:spPr>
          <a:xfrm>
            <a:off x="4648200" y="3938588"/>
            <a:ext cx="4038600" cy="2187575"/>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228600"/>
            <a:ext cx="8540750" cy="1143000"/>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48200" y="3938588"/>
            <a:ext cx="4038600" cy="2187575"/>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228600"/>
            <a:ext cx="854075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auto">
          <a:xfrm>
            <a:off x="381000" y="990600"/>
            <a:ext cx="76200" cy="5105400"/>
          </a:xfrm>
          <a:prstGeom prst="rect">
            <a:avLst/>
          </a:prstGeom>
          <a:solidFill>
            <a:schemeClr val="bg2"/>
          </a:solidFill>
          <a:ln>
            <a:noFill/>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grpSp>
        <p:nvGrpSpPr>
          <p:cNvPr id="5" name="Group 8"/>
          <p:cNvGrpSpPr/>
          <p:nvPr/>
        </p:nvGrpSpPr>
        <p:grpSpPr bwMode="auto">
          <a:xfrm>
            <a:off x="381000" y="304800"/>
            <a:ext cx="8391525" cy="5791200"/>
            <a:chOff x="0" y="0"/>
            <a:chExt cx="5286" cy="3648"/>
          </a:xfrm>
        </p:grpSpPr>
        <p:sp>
          <p:nvSpPr>
            <p:cNvPr id="6" name="Rectangle 9"/>
            <p:cNvSpPr>
              <a:spLocks noChangeArrowheads="1"/>
            </p:cNvSpPr>
            <p:nvPr/>
          </p:nvSpPr>
          <p:spPr bwMode="auto">
            <a:xfrm flipV="1">
              <a:off x="4996" y="0"/>
              <a:ext cx="288" cy="288"/>
            </a:xfrm>
            <a:prstGeom prst="rect">
              <a:avLst/>
            </a:prstGeom>
            <a:solidFill>
              <a:schemeClr val="bg2"/>
            </a:solidFill>
            <a:ln w="12700">
              <a:solidFill>
                <a:schemeClr val="tx1"/>
              </a:solidFill>
              <a:miter lim="800000"/>
            </a:ln>
            <a:effectLst/>
          </p:spPr>
          <p:txBody>
            <a:bodyPr rot="10800000"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sp>
          <p:nvSpPr>
            <p:cNvPr id="7" name="Rectangle 10"/>
            <p:cNvSpPr>
              <a:spLocks noChangeArrowheads="1"/>
            </p:cNvSpPr>
            <p:nvPr/>
          </p:nvSpPr>
          <p:spPr bwMode="auto">
            <a:xfrm flipV="1">
              <a:off x="0" y="0"/>
              <a:ext cx="5004" cy="288"/>
            </a:xfrm>
            <a:prstGeom prst="rect">
              <a:avLst/>
            </a:prstGeom>
            <a:solidFill>
              <a:schemeClr val="accent2"/>
            </a:solid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sp>
          <p:nvSpPr>
            <p:cNvPr id="8" name="Rectangle 11"/>
            <p:cNvSpPr>
              <a:spLocks noChangeArrowheads="1"/>
            </p:cNvSpPr>
            <p:nvPr/>
          </p:nvSpPr>
          <p:spPr bwMode="auto">
            <a:xfrm flipV="1">
              <a:off x="0" y="288"/>
              <a:ext cx="5004" cy="144"/>
            </a:xfrm>
            <a:prstGeom prst="rect">
              <a:avLst/>
            </a:prstGeom>
            <a:solidFill>
              <a:schemeClr val="bg2"/>
            </a:solidFill>
            <a:ln w="12700">
              <a:solidFill>
                <a:schemeClr val="tx1"/>
              </a:solidFill>
              <a:miter lim="800000"/>
            </a:ln>
            <a:effectLst/>
          </p:spPr>
          <p:txBody>
            <a:bodyPr rot="10800000"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sp>
          <p:nvSpPr>
            <p:cNvPr id="9" name="Rectangle 12"/>
            <p:cNvSpPr>
              <a:spLocks noChangeArrowheads="1"/>
            </p:cNvSpPr>
            <p:nvPr/>
          </p:nvSpPr>
          <p:spPr bwMode="auto">
            <a:xfrm flipV="1">
              <a:off x="5002" y="288"/>
              <a:ext cx="282" cy="144"/>
            </a:xfrm>
            <a:prstGeom prst="rect">
              <a:avLst/>
            </a:prstGeom>
            <a:solidFill>
              <a:schemeClr val="accent2"/>
            </a:solid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sp>
          <p:nvSpPr>
            <p:cNvPr id="10" name="Line 13"/>
            <p:cNvSpPr>
              <a:spLocks noChangeShapeType="1"/>
            </p:cNvSpPr>
            <p:nvPr/>
          </p:nvSpPr>
          <p:spPr bwMode="auto">
            <a:xfrm flipH="1">
              <a:off x="240" y="2064"/>
              <a:ext cx="4848"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 name="Rectangle 14"/>
            <p:cNvSpPr>
              <a:spLocks noChangeArrowheads="1"/>
            </p:cNvSpPr>
            <p:nvPr/>
          </p:nvSpPr>
          <p:spPr bwMode="auto">
            <a:xfrm>
              <a:off x="0" y="0"/>
              <a:ext cx="5286" cy="3648"/>
            </a:xfrm>
            <a:prstGeom prst="rect">
              <a:avLst/>
            </a:prstGeom>
            <a:no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grpSp>
      <p:sp>
        <p:nvSpPr>
          <p:cNvPr id="2051" name="Rectangle 3"/>
          <p:cNvSpPr>
            <a:spLocks noGrp="1" noChangeArrowheads="1"/>
          </p:cNvSpPr>
          <p:nvPr>
            <p:ph type="ctrTitle"/>
          </p:nvPr>
        </p:nvSpPr>
        <p:spPr>
          <a:xfrm>
            <a:off x="762000" y="1371600"/>
            <a:ext cx="7696200" cy="2057400"/>
          </a:xfrm>
        </p:spPr>
        <p:txBody>
          <a:bodyPr/>
          <a:lstStyle>
            <a:lvl1pPr>
              <a:defRPr sz="5400"/>
            </a:lvl1pPr>
          </a:lstStyle>
          <a:p>
            <a:pPr lvl="0"/>
            <a:r>
              <a:rPr lang="zh-CN" altLang="en-US" noProof="0"/>
              <a:t>单击此处编辑母版标题样式</a:t>
            </a:r>
            <a:endParaRPr lang="zh-CN" altLang="en-US" noProof="0"/>
          </a:p>
        </p:txBody>
      </p:sp>
      <p:sp>
        <p:nvSpPr>
          <p:cNvPr id="2052" name="Rectangle 4"/>
          <p:cNvSpPr>
            <a:spLocks noGrp="1" noChangeArrowheads="1"/>
          </p:cNvSpPr>
          <p:nvPr>
            <p:ph type="subTitle" idx="1"/>
          </p:nvPr>
        </p:nvSpPr>
        <p:spPr>
          <a:xfrm>
            <a:off x="762000" y="3765550"/>
            <a:ext cx="7696200" cy="2057400"/>
          </a:xfrm>
        </p:spPr>
        <p:txBody>
          <a:bodyPr/>
          <a:lstStyle>
            <a:lvl1pPr marL="0" indent="0">
              <a:buFont typeface="Wingdings" panose="05000000000000000000" pitchFamily="2" charset="2"/>
              <a:buNone/>
              <a:defRPr sz="2800">
                <a:latin typeface="Arial" panose="020B0604020202020204" pitchFamily="34" charset="0"/>
              </a:defRPr>
            </a:lvl1pPr>
          </a:lstStyle>
          <a:p>
            <a:pPr lvl="0"/>
            <a:r>
              <a:rPr lang="zh-CN" altLang="en-US" noProof="0"/>
              <a:t>单击此处编辑母版副标题样式</a:t>
            </a:r>
            <a:endParaRPr lang="zh-CN" altLang="en-US" noProof="0"/>
          </a:p>
        </p:txBody>
      </p:sp>
      <p:sp>
        <p:nvSpPr>
          <p:cNvPr id="12" name="Rectangle 5"/>
          <p:cNvSpPr>
            <a:spLocks noGrp="1" noChangeArrowheads="1"/>
          </p:cNvSpPr>
          <p:nvPr>
            <p:ph type="dt" sz="half" idx="10"/>
          </p:nvPr>
        </p:nvSpPr>
        <p:spPr>
          <a:xfrm>
            <a:off x="457200" y="6248400"/>
            <a:ext cx="2133600" cy="457200"/>
          </a:xfrm>
        </p:spPr>
        <p:txBody>
          <a:bodyPr/>
          <a:lstStyle>
            <a:lvl1pPr>
              <a:defRPr/>
            </a:lvl1pPr>
          </a:lstStyle>
          <a:p>
            <a:pPr>
              <a:defRPr/>
            </a:pPr>
            <a:endParaRPr lang="en-US" altLang="zh-CN"/>
          </a:p>
        </p:txBody>
      </p:sp>
      <p:sp>
        <p:nvSpPr>
          <p:cNvPr id="13" name="Rectangle 6"/>
          <p:cNvSpPr>
            <a:spLocks noGrp="1" noChangeArrowheads="1"/>
          </p:cNvSpPr>
          <p:nvPr>
            <p:ph type="ftr" sz="quarter" idx="11"/>
          </p:nvPr>
        </p:nvSpPr>
        <p:spPr/>
        <p:txBody>
          <a:bodyPr/>
          <a:lstStyle>
            <a:lvl1pPr>
              <a:defRPr/>
            </a:lvl1pPr>
          </a:lstStyle>
          <a:p>
            <a:pPr>
              <a:defRPr/>
            </a:pPr>
            <a:endParaRPr lang="en-US" altLang="zh-CN"/>
          </a:p>
        </p:txBody>
      </p:sp>
      <p:sp>
        <p:nvSpPr>
          <p:cNvPr id="14" name="Rectangle 7"/>
          <p:cNvSpPr>
            <a:spLocks noGrp="1" noChangeArrowheads="1"/>
          </p:cNvSpPr>
          <p:nvPr>
            <p:ph type="sldNum" sz="quarter" idx="12"/>
          </p:nvPr>
        </p:nvSpPr>
        <p:spPr>
          <a:xfrm>
            <a:off x="6553200" y="6248400"/>
            <a:ext cx="2133600" cy="457200"/>
          </a:xfrm>
        </p:spPr>
        <p:txBody>
          <a:bodyPr/>
          <a:lstStyle>
            <a:lvl1pPr>
              <a:defRPr b="1"/>
            </a:lvl1pPr>
          </a:lstStyle>
          <a:p>
            <a:pPr>
              <a:defRPr/>
            </a:pPr>
            <a:fld id="{8BC21896-20E8-4666-B545-2F9F1C96911F}" type="slidenum">
              <a:rPr lang="zh-CN" altLang="en-US"/>
            </a:fld>
            <a:endParaRPr lang="en-US" alt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6A719D7B-8710-4D4C-B33B-351B947CF767}" type="slidenum">
              <a:rPr lang="zh-CN" altLang="en-US"/>
            </a:fld>
            <a:endParaRPr lang="en-US" altLang="zh-C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96F8608E-C8BF-431C-8F31-4A968C7E40B7}" type="slidenum">
              <a:rPr lang="zh-CN" altLang="en-US"/>
            </a:fld>
            <a:endParaRPr lang="en-US" altLang="zh-C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828800"/>
            <a:ext cx="4038600" cy="43021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828800"/>
            <a:ext cx="4038600" cy="43021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B9215E30-7BA9-4FF4-9E6D-7564DC570A7C}" type="slidenum">
              <a:rPr lang="zh-CN" altLang="en-US"/>
            </a:fld>
            <a:endParaRPr lang="en-US" altLang="zh-C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04B0C6D9-7008-4ACE-934F-D463C791F468}" type="slidenum">
              <a:rPr lang="zh-CN" altLang="en-US"/>
            </a:fld>
            <a:endParaRPr lang="en-US" altLang="zh-C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ECB9080A-E395-4D8E-A534-52C7B927A11C}" type="slidenum">
              <a:rPr lang="zh-CN" altLang="en-US"/>
            </a:fld>
            <a:endParaRPr lang="en-US" altLang="zh-C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6369BBDD-CA28-48FE-8D7B-B45DF149DC2D}" type="slidenum">
              <a:rPr lang="zh-CN" altLang="en-US"/>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828800"/>
            <a:ext cx="4038600" cy="43021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828800"/>
            <a:ext cx="4038600" cy="43021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A5AC0C90-01B6-430B-8258-3E5F6B57158A}" type="slidenum">
              <a:rPr lang="zh-CN" altLang="en-US"/>
            </a:fld>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588D613D-47AD-433B-8560-6F440194572B}" type="slidenum">
              <a:rPr lang="zh-CN" altLang="en-US"/>
            </a:fld>
            <a:endParaRPr lang="en-US" altLang="zh-C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A09838EA-7001-4F47-9774-B622586C2F50}" type="slidenum">
              <a:rPr lang="zh-CN" altLang="en-US"/>
            </a:fld>
            <a:endParaRPr lang="en-US" altLang="zh-C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B42CDA94-5C30-4A5D-8341-65811B2A5A63}" type="slidenum">
              <a:rPr lang="zh-CN" altLang="en-US"/>
            </a:fld>
            <a:endParaRPr lang="en-US"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597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533400"/>
            <a:ext cx="6019800" cy="5597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B954F3D-1949-48B4-927E-F46DD9E81312}" type="slidenum">
              <a:rPr lang="zh-CN" altLang="en-US"/>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533400"/>
            <a:ext cx="8229600" cy="1143000"/>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828800"/>
            <a:ext cx="4038600" cy="43021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828800"/>
            <a:ext cx="4038600" cy="20748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48200" y="4056063"/>
            <a:ext cx="4038600" cy="207486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38C18999-304C-434F-88A6-C59BA86E99FB}" type="slidenum">
              <a:rPr lang="zh-CN" altLang="en-US"/>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457200" y="1143000"/>
            <a:ext cx="82296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76200"/>
            <a:ext cx="8229600" cy="915988"/>
          </a:xfrm>
        </p:spPr>
        <p:txBody>
          <a:bodyPr/>
          <a:lstStyle>
            <a:lvl1pPr>
              <a:defRPr b="1"/>
            </a:lvl1pPr>
          </a:lstStyle>
          <a:p>
            <a:r>
              <a:rPr lang="en-US" dirty="0"/>
              <a:t>Click to edit Master title style</a:t>
            </a:r>
            <a:endParaRPr lang="en-US" dirty="0"/>
          </a:p>
        </p:txBody>
      </p:sp>
      <p:sp>
        <p:nvSpPr>
          <p:cNvPr id="3" name="Content Placeholder 2"/>
          <p:cNvSpPr>
            <a:spLocks noGrp="1"/>
          </p:cNvSpPr>
          <p:nvPr>
            <p:ph idx="1"/>
          </p:nvPr>
        </p:nvSpPr>
        <p:spPr>
          <a:xfrm>
            <a:off x="457200" y="1295400"/>
            <a:ext cx="8229600" cy="483076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914400"/>
          </a:xfrm>
        </p:spPr>
        <p:txBody>
          <a:bodyPr/>
          <a:lstStyle/>
          <a:p>
            <a:r>
              <a:rPr lang="en-US"/>
              <a:t>Click to edit Master title style</a:t>
            </a:r>
            <a:endParaRPr lang="en-US"/>
          </a:p>
        </p:txBody>
      </p:sp>
      <p:sp>
        <p:nvSpPr>
          <p:cNvPr id="3" name="ClipArt Placeholder 2"/>
          <p:cNvSpPr>
            <a:spLocks noGrp="1"/>
          </p:cNvSpPr>
          <p:nvPr>
            <p:ph type="clipArt" sz="half" idx="1"/>
          </p:nvPr>
        </p:nvSpPr>
        <p:spPr>
          <a:xfrm>
            <a:off x="685800" y="1371600"/>
            <a:ext cx="3810000" cy="4724400"/>
          </a:xfrm>
        </p:spPr>
        <p:txBody>
          <a:bodyPr/>
          <a:lstStyle/>
          <a:p>
            <a:pPr lvl="0"/>
            <a:endParaRPr lang="en-US" noProof="0"/>
          </a:p>
        </p:txBody>
      </p:sp>
      <p:sp>
        <p:nvSpPr>
          <p:cNvPr id="4" name="Text Placeholder 3"/>
          <p:cNvSpPr>
            <a:spLocks noGrp="1"/>
          </p:cNvSpPr>
          <p:nvPr>
            <p:ph type="body" sz="half" idx="2"/>
          </p:nvPr>
        </p:nvSpPr>
        <p:spPr>
          <a:xfrm>
            <a:off x="4648200" y="1371600"/>
            <a:ext cx="3810000" cy="47244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914400"/>
          </a:xfrm>
        </p:spPr>
        <p:txBody>
          <a:bodyPr/>
          <a:lstStyle/>
          <a:p>
            <a:r>
              <a:rPr lang="en-US"/>
              <a:t>Click to edit Master title style</a:t>
            </a:r>
            <a:endParaRPr lang="en-US"/>
          </a:p>
        </p:txBody>
      </p:sp>
      <p:sp>
        <p:nvSpPr>
          <p:cNvPr id="3" name="Text Placeholder 2"/>
          <p:cNvSpPr>
            <a:spLocks noGrp="1"/>
          </p:cNvSpPr>
          <p:nvPr>
            <p:ph type="body" sz="half" idx="1"/>
          </p:nvPr>
        </p:nvSpPr>
        <p:spPr>
          <a:xfrm>
            <a:off x="685800" y="1219200"/>
            <a:ext cx="3810000" cy="4876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lipArt Placeholder 3"/>
          <p:cNvSpPr>
            <a:spLocks noGrp="1"/>
          </p:cNvSpPr>
          <p:nvPr>
            <p:ph type="clipArt" sz="half" idx="2"/>
          </p:nvPr>
        </p:nvSpPr>
        <p:spPr>
          <a:xfrm>
            <a:off x="4648200" y="1219200"/>
            <a:ext cx="3810000" cy="4876800"/>
          </a:xfrm>
        </p:spPr>
        <p:txBody>
          <a:bodyPr/>
          <a:lstStyle/>
          <a:p>
            <a:pPr lvl="0"/>
            <a:endParaRPr lang="en-US" noProof="0"/>
          </a:p>
        </p:txBody>
      </p:sp>
      <p:sp>
        <p:nvSpPr>
          <p:cNvPr id="5" name="Slide Number Placeholder 5"/>
          <p:cNvSpPr>
            <a:spLocks noGrp="1"/>
          </p:cNvSpPr>
          <p:nvPr>
            <p:ph type="sldNum" sz="quarter" idx="10"/>
          </p:nvPr>
        </p:nvSpPr>
        <p:spPr>
          <a:xfrm>
            <a:off x="7924800" y="6324600"/>
            <a:ext cx="533400" cy="304800"/>
          </a:xfrm>
        </p:spPr>
        <p:txBody>
          <a:bodyPr/>
          <a:lstStyle>
            <a:lvl1pPr eaLnBrk="1" hangingPunct="1">
              <a:defRPr>
                <a:solidFill>
                  <a:prstClr val="black"/>
                </a:solidFill>
                <a:latin typeface="Arial" panose="020B0604020202020204" pitchFamily="34" charset="0"/>
              </a:defRPr>
            </a:lvl1pPr>
          </a:lstStyle>
          <a:p>
            <a:pPr>
              <a:defRPr/>
            </a:pPr>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051" name="Rectangle 3"/>
          <p:cNvSpPr>
            <a:spLocks noGrp="1" noChangeArrowheads="1"/>
          </p:cNvSpPr>
          <p:nvPr>
            <p:ph type="ctrTitle"/>
          </p:nvPr>
        </p:nvSpPr>
        <p:spPr>
          <a:xfrm>
            <a:off x="762000" y="1371600"/>
            <a:ext cx="7696200" cy="2057400"/>
          </a:xfrm>
        </p:spPr>
        <p:txBody>
          <a:bodyPr/>
          <a:lstStyle>
            <a:lvl1pPr>
              <a:defRPr sz="5400"/>
            </a:lvl1pPr>
          </a:lstStyle>
          <a:p>
            <a:r>
              <a:rPr lang="zh-CN" altLang="en-US"/>
              <a:t>单击此处编辑母版标题样式</a:t>
            </a:r>
            <a:endParaRPr lang="zh-CN" altLang="en-US"/>
          </a:p>
        </p:txBody>
      </p:sp>
      <p:sp>
        <p:nvSpPr>
          <p:cNvPr id="2052" name="Rectangle 4"/>
          <p:cNvSpPr>
            <a:spLocks noGrp="1" noChangeArrowheads="1"/>
          </p:cNvSpPr>
          <p:nvPr>
            <p:ph type="subTitle" idx="1"/>
          </p:nvPr>
        </p:nvSpPr>
        <p:spPr>
          <a:xfrm>
            <a:off x="762000" y="3765550"/>
            <a:ext cx="7696200" cy="2057400"/>
          </a:xfrm>
        </p:spPr>
        <p:txBody>
          <a:bodyPr/>
          <a:lstStyle>
            <a:lvl1pPr marL="0" indent="0">
              <a:buFont typeface="Wingdings" panose="05000000000000000000" pitchFamily="2" charset="2"/>
              <a:buNone/>
              <a:defRPr sz="2800">
                <a:latin typeface="Arial" panose="020B0604020202020204" pitchFamily="34" charset="0"/>
              </a:defRPr>
            </a:lvl1pPr>
          </a:lstStyle>
          <a:p>
            <a:r>
              <a:rPr lang="zh-CN" altLang="en-US"/>
              <a:t>单击此处编辑母版副标题样式</a:t>
            </a:r>
            <a:endParaRPr lang="zh-CN" altLang="en-US"/>
          </a:p>
        </p:txBody>
      </p:sp>
      <p:sp>
        <p:nvSpPr>
          <p:cNvPr id="4" name="Rectangle 7"/>
          <p:cNvSpPr>
            <a:spLocks noGrp="1" noChangeArrowheads="1"/>
          </p:cNvSpPr>
          <p:nvPr>
            <p:ph type="sldNum" sz="quarter" idx="10"/>
          </p:nvPr>
        </p:nvSpPr>
        <p:spPr>
          <a:xfrm>
            <a:off x="8153400" y="6248400"/>
            <a:ext cx="533400" cy="457200"/>
          </a:xfrm>
        </p:spPr>
        <p:txBody>
          <a:bodyPr/>
          <a:lstStyle>
            <a:lvl1pPr>
              <a:defRPr/>
            </a:lvl1pPr>
          </a:lstStyle>
          <a:p>
            <a:pPr>
              <a:defRPr/>
            </a:pPr>
            <a:fld id="{F462F7FE-E02B-4EBB-ABCA-000DDC133C83}"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FACFC6F5-3F03-4430-992C-ABFB285F400A}" type="slidenum">
              <a:rPr lang="zh-CN" altLang="en-US"/>
            </a:fld>
            <a:endParaRPr lang="en-US" altLang="zh-C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auto">
          <a:xfrm>
            <a:off x="381000" y="990600"/>
            <a:ext cx="76200" cy="5105400"/>
          </a:xfrm>
          <a:prstGeom prst="rect">
            <a:avLst/>
          </a:prstGeom>
          <a:solidFill>
            <a:schemeClr val="bg2"/>
          </a:solidFill>
          <a:ln>
            <a:noFill/>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grpSp>
        <p:nvGrpSpPr>
          <p:cNvPr id="5" name="Group 8"/>
          <p:cNvGrpSpPr/>
          <p:nvPr/>
        </p:nvGrpSpPr>
        <p:grpSpPr bwMode="auto">
          <a:xfrm>
            <a:off x="381000" y="304800"/>
            <a:ext cx="8391525" cy="5791200"/>
            <a:chOff x="0" y="0"/>
            <a:chExt cx="5286" cy="3648"/>
          </a:xfrm>
        </p:grpSpPr>
        <p:sp>
          <p:nvSpPr>
            <p:cNvPr id="6" name="Rectangle 9"/>
            <p:cNvSpPr>
              <a:spLocks noChangeArrowheads="1"/>
            </p:cNvSpPr>
            <p:nvPr/>
          </p:nvSpPr>
          <p:spPr bwMode="auto">
            <a:xfrm flipV="1">
              <a:off x="4996" y="0"/>
              <a:ext cx="288" cy="288"/>
            </a:xfrm>
            <a:prstGeom prst="rect">
              <a:avLst/>
            </a:prstGeom>
            <a:solidFill>
              <a:schemeClr val="bg2"/>
            </a:solidFill>
            <a:ln w="12700">
              <a:solidFill>
                <a:schemeClr val="tx1"/>
              </a:solidFill>
              <a:miter lim="800000"/>
            </a:ln>
            <a:effectLst/>
          </p:spPr>
          <p:txBody>
            <a:bodyPr rot="10800000"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sp>
          <p:nvSpPr>
            <p:cNvPr id="7" name="Rectangle 10"/>
            <p:cNvSpPr>
              <a:spLocks noChangeArrowheads="1"/>
            </p:cNvSpPr>
            <p:nvPr/>
          </p:nvSpPr>
          <p:spPr bwMode="auto">
            <a:xfrm flipV="1">
              <a:off x="0" y="0"/>
              <a:ext cx="5004" cy="288"/>
            </a:xfrm>
            <a:prstGeom prst="rect">
              <a:avLst/>
            </a:prstGeom>
            <a:solidFill>
              <a:schemeClr val="accent2"/>
            </a:solid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sp>
          <p:nvSpPr>
            <p:cNvPr id="8" name="Rectangle 11"/>
            <p:cNvSpPr>
              <a:spLocks noChangeArrowheads="1"/>
            </p:cNvSpPr>
            <p:nvPr/>
          </p:nvSpPr>
          <p:spPr bwMode="auto">
            <a:xfrm flipV="1">
              <a:off x="0" y="288"/>
              <a:ext cx="5004" cy="144"/>
            </a:xfrm>
            <a:prstGeom prst="rect">
              <a:avLst/>
            </a:prstGeom>
            <a:solidFill>
              <a:schemeClr val="bg2"/>
            </a:solidFill>
            <a:ln w="12700">
              <a:solidFill>
                <a:schemeClr val="tx1"/>
              </a:solidFill>
              <a:miter lim="800000"/>
            </a:ln>
            <a:effectLst/>
          </p:spPr>
          <p:txBody>
            <a:bodyPr rot="10800000"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sp>
          <p:nvSpPr>
            <p:cNvPr id="9" name="Rectangle 12"/>
            <p:cNvSpPr>
              <a:spLocks noChangeArrowheads="1"/>
            </p:cNvSpPr>
            <p:nvPr/>
          </p:nvSpPr>
          <p:spPr bwMode="auto">
            <a:xfrm flipV="1">
              <a:off x="5002" y="288"/>
              <a:ext cx="282" cy="144"/>
            </a:xfrm>
            <a:prstGeom prst="rect">
              <a:avLst/>
            </a:prstGeom>
            <a:solidFill>
              <a:schemeClr val="accent2"/>
            </a:solid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sp>
          <p:nvSpPr>
            <p:cNvPr id="10" name="Line 13"/>
            <p:cNvSpPr>
              <a:spLocks noChangeShapeType="1"/>
            </p:cNvSpPr>
            <p:nvPr/>
          </p:nvSpPr>
          <p:spPr bwMode="auto">
            <a:xfrm flipH="1">
              <a:off x="240" y="2064"/>
              <a:ext cx="4848"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 name="Rectangle 14"/>
            <p:cNvSpPr>
              <a:spLocks noChangeArrowheads="1"/>
            </p:cNvSpPr>
            <p:nvPr/>
          </p:nvSpPr>
          <p:spPr bwMode="auto">
            <a:xfrm>
              <a:off x="0" y="0"/>
              <a:ext cx="5286" cy="3648"/>
            </a:xfrm>
            <a:prstGeom prst="rect">
              <a:avLst/>
            </a:prstGeom>
            <a:no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grpSp>
      <p:sp>
        <p:nvSpPr>
          <p:cNvPr id="2051" name="Rectangle 3"/>
          <p:cNvSpPr>
            <a:spLocks noGrp="1" noChangeArrowheads="1"/>
          </p:cNvSpPr>
          <p:nvPr>
            <p:ph type="ctrTitle"/>
          </p:nvPr>
        </p:nvSpPr>
        <p:spPr>
          <a:xfrm>
            <a:off x="762000" y="1371600"/>
            <a:ext cx="7696200" cy="2057400"/>
          </a:xfrm>
        </p:spPr>
        <p:txBody>
          <a:bodyPr/>
          <a:lstStyle>
            <a:lvl1pPr>
              <a:defRPr sz="5400"/>
            </a:lvl1pPr>
          </a:lstStyle>
          <a:p>
            <a:pPr lvl="0"/>
            <a:r>
              <a:rPr lang="zh-CN" altLang="en-US" noProof="0"/>
              <a:t>单击此处编辑母版标题样式</a:t>
            </a:r>
            <a:endParaRPr lang="zh-CN" altLang="en-US" noProof="0"/>
          </a:p>
        </p:txBody>
      </p:sp>
      <p:sp>
        <p:nvSpPr>
          <p:cNvPr id="2052" name="Rectangle 4"/>
          <p:cNvSpPr>
            <a:spLocks noGrp="1" noChangeArrowheads="1"/>
          </p:cNvSpPr>
          <p:nvPr>
            <p:ph type="subTitle" idx="1"/>
          </p:nvPr>
        </p:nvSpPr>
        <p:spPr>
          <a:xfrm>
            <a:off x="762000" y="3765550"/>
            <a:ext cx="7696200" cy="2057400"/>
          </a:xfrm>
        </p:spPr>
        <p:txBody>
          <a:bodyPr/>
          <a:lstStyle>
            <a:lvl1pPr marL="0" indent="0">
              <a:buFont typeface="Wingdings" panose="05000000000000000000" pitchFamily="2" charset="2"/>
              <a:buNone/>
              <a:defRPr sz="2800">
                <a:latin typeface="Arial" panose="020B0604020202020204" pitchFamily="34" charset="0"/>
              </a:defRPr>
            </a:lvl1pPr>
          </a:lstStyle>
          <a:p>
            <a:pPr lvl="0"/>
            <a:r>
              <a:rPr lang="zh-CN" altLang="en-US" noProof="0"/>
              <a:t>单击此处编辑母版副标题样式</a:t>
            </a:r>
            <a:endParaRPr lang="zh-CN" altLang="en-US" noProof="0"/>
          </a:p>
        </p:txBody>
      </p:sp>
      <p:sp>
        <p:nvSpPr>
          <p:cNvPr id="12" name="Rectangle 5"/>
          <p:cNvSpPr>
            <a:spLocks noGrp="1" noChangeArrowheads="1"/>
          </p:cNvSpPr>
          <p:nvPr>
            <p:ph type="dt" sz="half" idx="10"/>
          </p:nvPr>
        </p:nvSpPr>
        <p:spPr>
          <a:xfrm>
            <a:off x="457200" y="6248400"/>
            <a:ext cx="2133600" cy="457200"/>
          </a:xfrm>
        </p:spPr>
        <p:txBody>
          <a:bodyPr/>
          <a:lstStyle>
            <a:lvl1pPr>
              <a:defRPr/>
            </a:lvl1pPr>
          </a:lstStyle>
          <a:p>
            <a:pPr>
              <a:defRPr/>
            </a:pPr>
            <a:endParaRPr lang="en-US" altLang="zh-CN"/>
          </a:p>
        </p:txBody>
      </p:sp>
      <p:sp>
        <p:nvSpPr>
          <p:cNvPr id="13" name="Rectangle 6"/>
          <p:cNvSpPr>
            <a:spLocks noGrp="1" noChangeArrowheads="1"/>
          </p:cNvSpPr>
          <p:nvPr>
            <p:ph type="ftr" sz="quarter" idx="11"/>
          </p:nvPr>
        </p:nvSpPr>
        <p:spPr/>
        <p:txBody>
          <a:bodyPr/>
          <a:lstStyle>
            <a:lvl1pPr>
              <a:defRPr/>
            </a:lvl1pPr>
          </a:lstStyle>
          <a:p>
            <a:pPr>
              <a:defRPr/>
            </a:pPr>
            <a:endParaRPr lang="en-US" altLang="zh-CN"/>
          </a:p>
        </p:txBody>
      </p:sp>
      <p:sp>
        <p:nvSpPr>
          <p:cNvPr id="14" name="Rectangle 7"/>
          <p:cNvSpPr>
            <a:spLocks noGrp="1" noChangeArrowheads="1"/>
          </p:cNvSpPr>
          <p:nvPr>
            <p:ph type="sldNum" sz="quarter" idx="12"/>
          </p:nvPr>
        </p:nvSpPr>
        <p:spPr>
          <a:xfrm>
            <a:off x="6553200" y="6248400"/>
            <a:ext cx="2133600" cy="457200"/>
          </a:xfrm>
        </p:spPr>
        <p:txBody>
          <a:bodyPr/>
          <a:lstStyle>
            <a:lvl1pPr>
              <a:defRPr b="1"/>
            </a:lvl1pPr>
          </a:lstStyle>
          <a:p>
            <a:pPr>
              <a:defRPr/>
            </a:pPr>
            <a:fld id="{0D4459C2-7780-48DC-AC57-876DE3A34A87}" type="slidenum">
              <a:rPr lang="zh-CN" altLang="en-US"/>
            </a:fld>
            <a:endParaRPr lang="en-US" altLang="zh-C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613EB60-38AE-4898-A305-795D5B55E863}" type="slidenum">
              <a:rPr lang="zh-CN" altLang="en-US"/>
            </a:fld>
            <a:endParaRPr lang="en-US" altLang="zh-C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A54FFF7-8104-4CB1-98CC-C99CAB15C297}" type="slidenum">
              <a:rPr lang="zh-CN" altLang="en-US"/>
            </a:fld>
            <a:endParaRPr lang="en-US" altLang="zh-C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828800"/>
            <a:ext cx="4038600" cy="43021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828800"/>
            <a:ext cx="4038600" cy="43021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20219511-4A67-470F-B7FE-9EACB2247A8C}" type="slidenum">
              <a:rPr lang="zh-CN" altLang="en-US"/>
            </a:fld>
            <a:endParaRPr lang="en-US" altLang="zh-C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A6843F42-4490-45D4-972A-E4DC6D89CB05}" type="slidenum">
              <a:rPr lang="zh-CN" altLang="en-US"/>
            </a:fld>
            <a:endParaRPr lang="en-US" altLang="zh-C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4062CEDB-98A9-4EE5-BE29-0190FC64387F}" type="slidenum">
              <a:rPr lang="zh-CN" altLang="en-US"/>
            </a:fld>
            <a:endParaRPr lang="en-US" altLang="zh-C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D637F38D-DBE9-4FBD-9120-1979DA987AD3}" type="slidenum">
              <a:rPr lang="zh-CN" altLang="en-US"/>
            </a:fld>
            <a:endParaRPr lang="en-US" altLang="zh-CN"/>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210B994D-355C-4FEA-A376-D0FF0C575C92}" type="slidenum">
              <a:rPr lang="zh-CN" altLang="en-US"/>
            </a:fld>
            <a:endParaRPr lang="en-US" altLang="zh-C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F4C50551-660E-4C3B-B906-130991B1EFED}" type="slidenum">
              <a:rPr lang="zh-CN" altLang="en-US"/>
            </a:fld>
            <a:endParaRPr lang="en-US" altLang="zh-CN"/>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E1C74CD-869C-43BE-8403-2519C7A442C6}" type="slidenum">
              <a:rPr lang="zh-CN" alt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021E575C-AB8A-4308-956A-4409A2BBF1E9}" type="slidenum">
              <a:rPr lang="zh-CN" altLang="en-US"/>
            </a:fld>
            <a:endParaRPr lang="en-US" altLang="zh-C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597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533400"/>
            <a:ext cx="6019800" cy="5597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C436765-629A-4191-9647-82D00FC56331}" type="slidenum">
              <a:rPr lang="zh-CN" altLang="en-US"/>
            </a:fld>
            <a:endParaRPr lang="en-US" altLang="zh-CN"/>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533400"/>
            <a:ext cx="8229600" cy="1143000"/>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828800"/>
            <a:ext cx="4038600" cy="43021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828800"/>
            <a:ext cx="4038600" cy="20748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48200" y="4056063"/>
            <a:ext cx="4038600" cy="207486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C4FDA0EC-F5EA-4FB0-80B1-A47BC4ADC028}" type="slidenum">
              <a:rPr lang="zh-CN" altLang="en-US"/>
            </a:fld>
            <a:endParaRPr lang="en-US" altLang="zh-CN"/>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auto">
          <a:xfrm>
            <a:off x="381000" y="990600"/>
            <a:ext cx="76200" cy="5105400"/>
          </a:xfrm>
          <a:prstGeom prst="rect">
            <a:avLst/>
          </a:prstGeom>
          <a:solidFill>
            <a:schemeClr val="bg2"/>
          </a:solidFill>
          <a:ln>
            <a:noFill/>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grpSp>
        <p:nvGrpSpPr>
          <p:cNvPr id="5" name="Group 8"/>
          <p:cNvGrpSpPr/>
          <p:nvPr/>
        </p:nvGrpSpPr>
        <p:grpSpPr bwMode="auto">
          <a:xfrm>
            <a:off x="381000" y="304800"/>
            <a:ext cx="8391525" cy="5791200"/>
            <a:chOff x="0" y="0"/>
            <a:chExt cx="5286" cy="3648"/>
          </a:xfrm>
        </p:grpSpPr>
        <p:sp>
          <p:nvSpPr>
            <p:cNvPr id="6" name="Rectangle 9"/>
            <p:cNvSpPr>
              <a:spLocks noChangeArrowheads="1"/>
            </p:cNvSpPr>
            <p:nvPr/>
          </p:nvSpPr>
          <p:spPr bwMode="auto">
            <a:xfrm flipV="1">
              <a:off x="4996" y="0"/>
              <a:ext cx="288" cy="288"/>
            </a:xfrm>
            <a:prstGeom prst="rect">
              <a:avLst/>
            </a:prstGeom>
            <a:solidFill>
              <a:schemeClr val="bg2"/>
            </a:solidFill>
            <a:ln w="12700">
              <a:solidFill>
                <a:schemeClr val="tx1"/>
              </a:solidFill>
              <a:miter lim="800000"/>
            </a:ln>
            <a:effectLst/>
          </p:spPr>
          <p:txBody>
            <a:bodyPr rot="10800000"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sp>
          <p:nvSpPr>
            <p:cNvPr id="7" name="Rectangle 10"/>
            <p:cNvSpPr>
              <a:spLocks noChangeArrowheads="1"/>
            </p:cNvSpPr>
            <p:nvPr/>
          </p:nvSpPr>
          <p:spPr bwMode="auto">
            <a:xfrm flipV="1">
              <a:off x="0" y="0"/>
              <a:ext cx="5004" cy="288"/>
            </a:xfrm>
            <a:prstGeom prst="rect">
              <a:avLst/>
            </a:prstGeom>
            <a:solidFill>
              <a:schemeClr val="accent2"/>
            </a:solid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sp>
          <p:nvSpPr>
            <p:cNvPr id="8" name="Rectangle 11"/>
            <p:cNvSpPr>
              <a:spLocks noChangeArrowheads="1"/>
            </p:cNvSpPr>
            <p:nvPr/>
          </p:nvSpPr>
          <p:spPr bwMode="auto">
            <a:xfrm flipV="1">
              <a:off x="0" y="288"/>
              <a:ext cx="5004" cy="144"/>
            </a:xfrm>
            <a:prstGeom prst="rect">
              <a:avLst/>
            </a:prstGeom>
            <a:solidFill>
              <a:schemeClr val="bg2"/>
            </a:solidFill>
            <a:ln w="12700">
              <a:solidFill>
                <a:schemeClr val="tx1"/>
              </a:solidFill>
              <a:miter lim="800000"/>
            </a:ln>
            <a:effectLst/>
          </p:spPr>
          <p:txBody>
            <a:bodyPr rot="10800000"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sp>
          <p:nvSpPr>
            <p:cNvPr id="9" name="Rectangle 12"/>
            <p:cNvSpPr>
              <a:spLocks noChangeArrowheads="1"/>
            </p:cNvSpPr>
            <p:nvPr/>
          </p:nvSpPr>
          <p:spPr bwMode="auto">
            <a:xfrm flipV="1">
              <a:off x="5002" y="288"/>
              <a:ext cx="282" cy="144"/>
            </a:xfrm>
            <a:prstGeom prst="rect">
              <a:avLst/>
            </a:prstGeom>
            <a:solidFill>
              <a:schemeClr val="accent2"/>
            </a:solid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sp>
          <p:nvSpPr>
            <p:cNvPr id="10" name="Line 13"/>
            <p:cNvSpPr>
              <a:spLocks noChangeShapeType="1"/>
            </p:cNvSpPr>
            <p:nvPr/>
          </p:nvSpPr>
          <p:spPr bwMode="auto">
            <a:xfrm flipH="1">
              <a:off x="240" y="2064"/>
              <a:ext cx="4848"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33"/>
                </a:solidFill>
                <a:latin typeface="Times New Roman" panose="02020603050405020304"/>
                <a:ea typeface="宋体" panose="02010600030101010101" pitchFamily="2" charset="-122"/>
              </a:endParaRPr>
            </a:p>
          </p:txBody>
        </p:sp>
        <p:sp>
          <p:nvSpPr>
            <p:cNvPr id="11" name="Rectangle 14"/>
            <p:cNvSpPr>
              <a:spLocks noChangeArrowheads="1"/>
            </p:cNvSpPr>
            <p:nvPr/>
          </p:nvSpPr>
          <p:spPr bwMode="auto">
            <a:xfrm>
              <a:off x="0" y="0"/>
              <a:ext cx="5286" cy="3648"/>
            </a:xfrm>
            <a:prstGeom prst="rect">
              <a:avLst/>
            </a:prstGeom>
            <a:no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grpSp>
      <p:sp>
        <p:nvSpPr>
          <p:cNvPr id="2051" name="Rectangle 3"/>
          <p:cNvSpPr>
            <a:spLocks noGrp="1" noChangeArrowheads="1"/>
          </p:cNvSpPr>
          <p:nvPr>
            <p:ph type="ctrTitle"/>
          </p:nvPr>
        </p:nvSpPr>
        <p:spPr>
          <a:xfrm>
            <a:off x="762000" y="1371600"/>
            <a:ext cx="7696200" cy="2057400"/>
          </a:xfrm>
        </p:spPr>
        <p:txBody>
          <a:bodyPr/>
          <a:lstStyle>
            <a:lvl1pPr>
              <a:defRPr sz="5400"/>
            </a:lvl1pPr>
          </a:lstStyle>
          <a:p>
            <a:pPr lvl="0"/>
            <a:r>
              <a:rPr lang="zh-CN" altLang="en-US" noProof="0"/>
              <a:t>单击此处编辑母版标题样式</a:t>
            </a:r>
            <a:endParaRPr lang="zh-CN" altLang="en-US" noProof="0"/>
          </a:p>
        </p:txBody>
      </p:sp>
      <p:sp>
        <p:nvSpPr>
          <p:cNvPr id="2052" name="Rectangle 4"/>
          <p:cNvSpPr>
            <a:spLocks noGrp="1" noChangeArrowheads="1"/>
          </p:cNvSpPr>
          <p:nvPr>
            <p:ph type="subTitle" idx="1"/>
          </p:nvPr>
        </p:nvSpPr>
        <p:spPr>
          <a:xfrm>
            <a:off x="762000" y="3765550"/>
            <a:ext cx="7696200" cy="2057400"/>
          </a:xfrm>
        </p:spPr>
        <p:txBody>
          <a:bodyPr/>
          <a:lstStyle>
            <a:lvl1pPr marL="0" indent="0">
              <a:buFont typeface="Wingdings" panose="05000000000000000000" pitchFamily="2" charset="2"/>
              <a:buNone/>
              <a:defRPr sz="2800">
                <a:latin typeface="Arial" panose="020B0604020202020204" pitchFamily="34" charset="0"/>
              </a:defRPr>
            </a:lvl1pPr>
          </a:lstStyle>
          <a:p>
            <a:pPr lvl="0"/>
            <a:r>
              <a:rPr lang="zh-CN" altLang="en-US" noProof="0"/>
              <a:t>单击此处编辑母版副标题样式</a:t>
            </a:r>
            <a:endParaRPr lang="zh-CN" altLang="en-US" noProof="0"/>
          </a:p>
        </p:txBody>
      </p:sp>
      <p:sp>
        <p:nvSpPr>
          <p:cNvPr id="12" name="Rectangle 5"/>
          <p:cNvSpPr>
            <a:spLocks noGrp="1" noChangeArrowheads="1"/>
          </p:cNvSpPr>
          <p:nvPr>
            <p:ph type="dt" sz="half" idx="10"/>
          </p:nvPr>
        </p:nvSpPr>
        <p:spPr>
          <a:xfrm>
            <a:off x="457200" y="6248400"/>
            <a:ext cx="2133600" cy="457200"/>
          </a:xfrm>
        </p:spPr>
        <p:txBody>
          <a:bodyPr/>
          <a:lstStyle>
            <a:lvl1pPr>
              <a:defRPr/>
            </a:lvl1pPr>
          </a:lstStyle>
          <a:p>
            <a:pPr>
              <a:defRPr/>
            </a:pPr>
            <a:endParaRPr lang="en-US" altLang="zh-CN">
              <a:solidFill>
                <a:srgbClr val="000033"/>
              </a:solidFill>
            </a:endParaRPr>
          </a:p>
        </p:txBody>
      </p:sp>
      <p:sp>
        <p:nvSpPr>
          <p:cNvPr id="13" name="Rectangle 6"/>
          <p:cNvSpPr>
            <a:spLocks noGrp="1" noChangeArrowheads="1"/>
          </p:cNvSpPr>
          <p:nvPr>
            <p:ph type="ftr" sz="quarter" idx="11"/>
          </p:nvPr>
        </p:nvSpPr>
        <p:spPr/>
        <p:txBody>
          <a:bodyPr/>
          <a:lstStyle>
            <a:lvl1pPr>
              <a:defRPr/>
            </a:lvl1pPr>
          </a:lstStyle>
          <a:p>
            <a:pPr>
              <a:defRPr/>
            </a:pPr>
            <a:endParaRPr lang="en-US" altLang="zh-CN">
              <a:solidFill>
                <a:srgbClr val="000033"/>
              </a:solidFill>
            </a:endParaRPr>
          </a:p>
        </p:txBody>
      </p:sp>
      <p:sp>
        <p:nvSpPr>
          <p:cNvPr id="14" name="Rectangle 7"/>
          <p:cNvSpPr>
            <a:spLocks noGrp="1" noChangeArrowheads="1"/>
          </p:cNvSpPr>
          <p:nvPr>
            <p:ph type="sldNum" sz="quarter" idx="12"/>
          </p:nvPr>
        </p:nvSpPr>
        <p:spPr>
          <a:xfrm>
            <a:off x="6553200" y="6248400"/>
            <a:ext cx="2133600" cy="457200"/>
          </a:xfrm>
        </p:spPr>
        <p:txBody>
          <a:bodyPr/>
          <a:lstStyle>
            <a:lvl1pPr>
              <a:defRPr b="1" smtClean="0"/>
            </a:lvl1pPr>
          </a:lstStyle>
          <a:p>
            <a:pPr>
              <a:defRPr/>
            </a:pPr>
            <a:fld id="{C050EC52-EE7D-4A96-BBC3-D10CDE7DEF87}" type="slidenum">
              <a:rPr lang="zh-CN" altLang="en-US">
                <a:solidFill>
                  <a:srgbClr val="000033"/>
                </a:solidFill>
              </a:rPr>
            </a:fld>
            <a:endParaRPr lang="en-US" altLang="zh-CN">
              <a:solidFill>
                <a:srgbClr val="000033"/>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33"/>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33"/>
              </a:solidFill>
            </a:endParaRPr>
          </a:p>
        </p:txBody>
      </p:sp>
      <p:sp>
        <p:nvSpPr>
          <p:cNvPr id="6" name="Rectangle 6"/>
          <p:cNvSpPr>
            <a:spLocks noGrp="1" noChangeArrowheads="1"/>
          </p:cNvSpPr>
          <p:nvPr>
            <p:ph type="sldNum" sz="quarter" idx="12"/>
          </p:nvPr>
        </p:nvSpPr>
        <p:spPr/>
        <p:txBody>
          <a:bodyPr/>
          <a:lstStyle>
            <a:lvl1pPr>
              <a:defRPr/>
            </a:lvl1pPr>
          </a:lstStyle>
          <a:p>
            <a:pPr>
              <a:defRPr/>
            </a:pPr>
            <a:fld id="{AFA79A82-7DD2-4FA4-A7D6-36CB10DAC8B2}" type="slidenum">
              <a:rPr lang="zh-CN" altLang="en-US">
                <a:solidFill>
                  <a:srgbClr val="000033"/>
                </a:solidFill>
              </a:rPr>
            </a:fld>
            <a:endParaRPr lang="en-US" altLang="zh-CN">
              <a:solidFill>
                <a:srgbClr val="000033"/>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33"/>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33"/>
              </a:solidFill>
            </a:endParaRPr>
          </a:p>
        </p:txBody>
      </p:sp>
      <p:sp>
        <p:nvSpPr>
          <p:cNvPr id="6" name="Rectangle 6"/>
          <p:cNvSpPr>
            <a:spLocks noGrp="1" noChangeArrowheads="1"/>
          </p:cNvSpPr>
          <p:nvPr>
            <p:ph type="sldNum" sz="quarter" idx="12"/>
          </p:nvPr>
        </p:nvSpPr>
        <p:spPr/>
        <p:txBody>
          <a:bodyPr/>
          <a:lstStyle>
            <a:lvl1pPr>
              <a:defRPr/>
            </a:lvl1pPr>
          </a:lstStyle>
          <a:p>
            <a:pPr>
              <a:defRPr/>
            </a:pPr>
            <a:fld id="{AD8D658B-DDC6-450F-8FFF-A84F7DBB13AB}" type="slidenum">
              <a:rPr lang="zh-CN" altLang="en-US">
                <a:solidFill>
                  <a:srgbClr val="000033"/>
                </a:solidFill>
              </a:rPr>
            </a:fld>
            <a:endParaRPr lang="en-US" altLang="zh-CN">
              <a:solidFill>
                <a:srgbClr val="000033"/>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828800"/>
            <a:ext cx="4038600" cy="43021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828800"/>
            <a:ext cx="4038600" cy="43021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33"/>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33"/>
              </a:solidFill>
            </a:endParaRPr>
          </a:p>
        </p:txBody>
      </p:sp>
      <p:sp>
        <p:nvSpPr>
          <p:cNvPr id="7" name="Rectangle 6"/>
          <p:cNvSpPr>
            <a:spLocks noGrp="1" noChangeArrowheads="1"/>
          </p:cNvSpPr>
          <p:nvPr>
            <p:ph type="sldNum" sz="quarter" idx="12"/>
          </p:nvPr>
        </p:nvSpPr>
        <p:spPr/>
        <p:txBody>
          <a:bodyPr/>
          <a:lstStyle>
            <a:lvl1pPr>
              <a:defRPr/>
            </a:lvl1pPr>
          </a:lstStyle>
          <a:p>
            <a:pPr>
              <a:defRPr/>
            </a:pPr>
            <a:fld id="{0BDA10BE-1318-4D98-9704-75232EB2CA07}" type="slidenum">
              <a:rPr lang="zh-CN" altLang="en-US">
                <a:solidFill>
                  <a:srgbClr val="000033"/>
                </a:solidFill>
              </a:rPr>
            </a:fld>
            <a:endParaRPr lang="en-US" altLang="zh-CN">
              <a:solidFill>
                <a:srgbClr val="000033"/>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0033"/>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0033"/>
              </a:solidFill>
            </a:endParaRPr>
          </a:p>
        </p:txBody>
      </p:sp>
      <p:sp>
        <p:nvSpPr>
          <p:cNvPr id="9" name="Rectangle 6"/>
          <p:cNvSpPr>
            <a:spLocks noGrp="1" noChangeArrowheads="1"/>
          </p:cNvSpPr>
          <p:nvPr>
            <p:ph type="sldNum" sz="quarter" idx="12"/>
          </p:nvPr>
        </p:nvSpPr>
        <p:spPr/>
        <p:txBody>
          <a:bodyPr/>
          <a:lstStyle>
            <a:lvl1pPr>
              <a:defRPr/>
            </a:lvl1pPr>
          </a:lstStyle>
          <a:p>
            <a:pPr>
              <a:defRPr/>
            </a:pPr>
            <a:fld id="{30F45079-BB56-4587-A5F8-E4CF1A388B15}" type="slidenum">
              <a:rPr lang="zh-CN" altLang="en-US">
                <a:solidFill>
                  <a:srgbClr val="000033"/>
                </a:solidFill>
              </a:rPr>
            </a:fld>
            <a:endParaRPr lang="en-US" altLang="zh-CN">
              <a:solidFill>
                <a:srgbClr val="000033"/>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0033"/>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0033"/>
              </a:solidFill>
            </a:endParaRPr>
          </a:p>
        </p:txBody>
      </p:sp>
      <p:sp>
        <p:nvSpPr>
          <p:cNvPr id="5" name="Rectangle 6"/>
          <p:cNvSpPr>
            <a:spLocks noGrp="1" noChangeArrowheads="1"/>
          </p:cNvSpPr>
          <p:nvPr>
            <p:ph type="sldNum" sz="quarter" idx="12"/>
          </p:nvPr>
        </p:nvSpPr>
        <p:spPr/>
        <p:txBody>
          <a:bodyPr/>
          <a:lstStyle>
            <a:lvl1pPr>
              <a:defRPr/>
            </a:lvl1pPr>
          </a:lstStyle>
          <a:p>
            <a:pPr>
              <a:defRPr/>
            </a:pPr>
            <a:fld id="{B2787137-22C6-4B36-A40D-7483611A6758}" type="slidenum">
              <a:rPr lang="zh-CN" altLang="en-US">
                <a:solidFill>
                  <a:srgbClr val="000033"/>
                </a:solidFill>
              </a:rPr>
            </a:fld>
            <a:endParaRPr lang="en-US" altLang="zh-CN">
              <a:solidFill>
                <a:srgbClr val="000033"/>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33"/>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33"/>
              </a:solidFill>
            </a:endParaRPr>
          </a:p>
        </p:txBody>
      </p:sp>
      <p:sp>
        <p:nvSpPr>
          <p:cNvPr id="4" name="Rectangle 6"/>
          <p:cNvSpPr>
            <a:spLocks noGrp="1" noChangeArrowheads="1"/>
          </p:cNvSpPr>
          <p:nvPr>
            <p:ph type="sldNum" sz="quarter" idx="12"/>
          </p:nvPr>
        </p:nvSpPr>
        <p:spPr/>
        <p:txBody>
          <a:bodyPr/>
          <a:lstStyle>
            <a:lvl1pPr>
              <a:defRPr/>
            </a:lvl1pPr>
          </a:lstStyle>
          <a:p>
            <a:pPr>
              <a:defRPr/>
            </a:pPr>
            <a:fld id="{905553C7-507A-414D-9CDE-447CCC1296D6}" type="slidenum">
              <a:rPr lang="zh-CN" altLang="en-US">
                <a:solidFill>
                  <a:srgbClr val="000033"/>
                </a:solidFill>
              </a:rPr>
            </a:fld>
            <a:endParaRPr lang="en-US" altLang="zh-CN">
              <a:solidFill>
                <a:srgbClr val="000033"/>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33"/>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33"/>
              </a:solidFill>
            </a:endParaRPr>
          </a:p>
        </p:txBody>
      </p:sp>
      <p:sp>
        <p:nvSpPr>
          <p:cNvPr id="7" name="Rectangle 6"/>
          <p:cNvSpPr>
            <a:spLocks noGrp="1" noChangeArrowheads="1"/>
          </p:cNvSpPr>
          <p:nvPr>
            <p:ph type="sldNum" sz="quarter" idx="12"/>
          </p:nvPr>
        </p:nvSpPr>
        <p:spPr/>
        <p:txBody>
          <a:bodyPr/>
          <a:lstStyle>
            <a:lvl1pPr>
              <a:defRPr/>
            </a:lvl1pPr>
          </a:lstStyle>
          <a:p>
            <a:pPr>
              <a:defRPr/>
            </a:pPr>
            <a:fld id="{8AF7F50E-A768-4F0D-81C2-18E61ED520B2}" type="slidenum">
              <a:rPr lang="zh-CN" altLang="en-US">
                <a:solidFill>
                  <a:srgbClr val="000033"/>
                </a:solidFill>
              </a:rPr>
            </a:fld>
            <a:endParaRPr lang="en-US" altLang="zh-CN">
              <a:solidFill>
                <a:srgbClr val="000033"/>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8FCB2512-B448-4CCE-B640-E16D43342D48}" type="slidenum">
              <a:rPr lang="zh-CN" altLang="en-US"/>
            </a:fld>
            <a:endParaRPr lang="en-US" altLang="zh-C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33"/>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33"/>
              </a:solidFill>
            </a:endParaRPr>
          </a:p>
        </p:txBody>
      </p:sp>
      <p:sp>
        <p:nvSpPr>
          <p:cNvPr id="7" name="Rectangle 6"/>
          <p:cNvSpPr>
            <a:spLocks noGrp="1" noChangeArrowheads="1"/>
          </p:cNvSpPr>
          <p:nvPr>
            <p:ph type="sldNum" sz="quarter" idx="12"/>
          </p:nvPr>
        </p:nvSpPr>
        <p:spPr/>
        <p:txBody>
          <a:bodyPr/>
          <a:lstStyle>
            <a:lvl1pPr>
              <a:defRPr/>
            </a:lvl1pPr>
          </a:lstStyle>
          <a:p>
            <a:pPr>
              <a:defRPr/>
            </a:pPr>
            <a:fld id="{7651466E-54E0-4F57-8801-B4A6DB8B0641}" type="slidenum">
              <a:rPr lang="zh-CN" altLang="en-US">
                <a:solidFill>
                  <a:srgbClr val="000033"/>
                </a:solidFill>
              </a:rPr>
            </a:fld>
            <a:endParaRPr lang="en-US" altLang="zh-CN">
              <a:solidFill>
                <a:srgbClr val="000033"/>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33"/>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33"/>
              </a:solidFill>
            </a:endParaRPr>
          </a:p>
        </p:txBody>
      </p:sp>
      <p:sp>
        <p:nvSpPr>
          <p:cNvPr id="6" name="Rectangle 6"/>
          <p:cNvSpPr>
            <a:spLocks noGrp="1" noChangeArrowheads="1"/>
          </p:cNvSpPr>
          <p:nvPr>
            <p:ph type="sldNum" sz="quarter" idx="12"/>
          </p:nvPr>
        </p:nvSpPr>
        <p:spPr/>
        <p:txBody>
          <a:bodyPr/>
          <a:lstStyle>
            <a:lvl1pPr>
              <a:defRPr/>
            </a:lvl1pPr>
          </a:lstStyle>
          <a:p>
            <a:pPr>
              <a:defRPr/>
            </a:pPr>
            <a:fld id="{966D6B9C-A4BE-422E-BBAF-48610167D799}" type="slidenum">
              <a:rPr lang="zh-CN" altLang="en-US">
                <a:solidFill>
                  <a:srgbClr val="000033"/>
                </a:solidFill>
              </a:rPr>
            </a:fld>
            <a:endParaRPr lang="en-US" altLang="zh-CN">
              <a:solidFill>
                <a:srgbClr val="000033"/>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597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533400"/>
            <a:ext cx="6019800" cy="5597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33"/>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33"/>
              </a:solidFill>
            </a:endParaRPr>
          </a:p>
        </p:txBody>
      </p:sp>
      <p:sp>
        <p:nvSpPr>
          <p:cNvPr id="6" name="Rectangle 6"/>
          <p:cNvSpPr>
            <a:spLocks noGrp="1" noChangeArrowheads="1"/>
          </p:cNvSpPr>
          <p:nvPr>
            <p:ph type="sldNum" sz="quarter" idx="12"/>
          </p:nvPr>
        </p:nvSpPr>
        <p:spPr/>
        <p:txBody>
          <a:bodyPr/>
          <a:lstStyle>
            <a:lvl1pPr>
              <a:defRPr/>
            </a:lvl1pPr>
          </a:lstStyle>
          <a:p>
            <a:pPr>
              <a:defRPr/>
            </a:pPr>
            <a:fld id="{81ED87B3-CCF1-458B-B776-D29656B5510B}" type="slidenum">
              <a:rPr lang="zh-CN" altLang="en-US">
                <a:solidFill>
                  <a:srgbClr val="000033"/>
                </a:solidFill>
              </a:rPr>
            </a:fld>
            <a:endParaRPr lang="en-US" altLang="zh-CN">
              <a:solidFill>
                <a:srgbClr val="000033"/>
              </a:solidFil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533400"/>
            <a:ext cx="8229600" cy="1143000"/>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828800"/>
            <a:ext cx="4038600" cy="43021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828800"/>
            <a:ext cx="4038600" cy="20748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48200" y="4056063"/>
            <a:ext cx="4038600" cy="207486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solidFill>
                <a:srgbClr val="000033"/>
              </a:solidFill>
            </a:endParaRPr>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solidFill>
                <a:srgbClr val="000033"/>
              </a:solidFill>
            </a:endParaRPr>
          </a:p>
        </p:txBody>
      </p:sp>
      <p:sp>
        <p:nvSpPr>
          <p:cNvPr id="8" name="Rectangle 6"/>
          <p:cNvSpPr>
            <a:spLocks noGrp="1" noChangeArrowheads="1"/>
          </p:cNvSpPr>
          <p:nvPr>
            <p:ph type="sldNum" sz="quarter" idx="12"/>
          </p:nvPr>
        </p:nvSpPr>
        <p:spPr/>
        <p:txBody>
          <a:bodyPr/>
          <a:lstStyle>
            <a:lvl1pPr>
              <a:defRPr/>
            </a:lvl1pPr>
          </a:lstStyle>
          <a:p>
            <a:pPr>
              <a:defRPr/>
            </a:pPr>
            <a:fld id="{AD6EBFCE-CB71-4158-A7FD-A569C4CFF083}" type="slidenum">
              <a:rPr lang="zh-CN" altLang="en-US">
                <a:solidFill>
                  <a:srgbClr val="000033"/>
                </a:solidFill>
              </a:rPr>
            </a:fld>
            <a:endParaRPr lang="en-US" altLang="zh-CN">
              <a:solidFill>
                <a:srgbClr val="000033"/>
              </a:solidFil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auto">
          <a:xfrm>
            <a:off x="381000" y="990600"/>
            <a:ext cx="76200" cy="5105400"/>
          </a:xfrm>
          <a:prstGeom prst="rect">
            <a:avLst/>
          </a:prstGeom>
          <a:solidFill>
            <a:schemeClr val="bg2"/>
          </a:solidFill>
          <a:ln>
            <a:noFill/>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grpSp>
        <p:nvGrpSpPr>
          <p:cNvPr id="5" name="Group 8"/>
          <p:cNvGrpSpPr/>
          <p:nvPr/>
        </p:nvGrpSpPr>
        <p:grpSpPr bwMode="auto">
          <a:xfrm>
            <a:off x="381000" y="304800"/>
            <a:ext cx="8391525" cy="5791200"/>
            <a:chOff x="0" y="0"/>
            <a:chExt cx="5286" cy="3648"/>
          </a:xfrm>
        </p:grpSpPr>
        <p:sp>
          <p:nvSpPr>
            <p:cNvPr id="6" name="Rectangle 9"/>
            <p:cNvSpPr>
              <a:spLocks noChangeArrowheads="1"/>
            </p:cNvSpPr>
            <p:nvPr/>
          </p:nvSpPr>
          <p:spPr bwMode="auto">
            <a:xfrm flipV="1">
              <a:off x="4996" y="0"/>
              <a:ext cx="288" cy="288"/>
            </a:xfrm>
            <a:prstGeom prst="rect">
              <a:avLst/>
            </a:prstGeom>
            <a:solidFill>
              <a:schemeClr val="bg2"/>
            </a:solidFill>
            <a:ln w="12700">
              <a:solidFill>
                <a:schemeClr val="tx1"/>
              </a:solidFill>
              <a:miter lim="800000"/>
            </a:ln>
            <a:effectLst/>
          </p:spPr>
          <p:txBody>
            <a:bodyPr rot="10800000"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sp>
          <p:nvSpPr>
            <p:cNvPr id="7" name="Rectangle 10"/>
            <p:cNvSpPr>
              <a:spLocks noChangeArrowheads="1"/>
            </p:cNvSpPr>
            <p:nvPr/>
          </p:nvSpPr>
          <p:spPr bwMode="auto">
            <a:xfrm flipV="1">
              <a:off x="0" y="0"/>
              <a:ext cx="5004" cy="288"/>
            </a:xfrm>
            <a:prstGeom prst="rect">
              <a:avLst/>
            </a:prstGeom>
            <a:solidFill>
              <a:schemeClr val="accent2"/>
            </a:solid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sp>
          <p:nvSpPr>
            <p:cNvPr id="8" name="Rectangle 11"/>
            <p:cNvSpPr>
              <a:spLocks noChangeArrowheads="1"/>
            </p:cNvSpPr>
            <p:nvPr/>
          </p:nvSpPr>
          <p:spPr bwMode="auto">
            <a:xfrm flipV="1">
              <a:off x="0" y="288"/>
              <a:ext cx="5004" cy="144"/>
            </a:xfrm>
            <a:prstGeom prst="rect">
              <a:avLst/>
            </a:prstGeom>
            <a:solidFill>
              <a:schemeClr val="bg2"/>
            </a:solidFill>
            <a:ln w="12700">
              <a:solidFill>
                <a:schemeClr val="tx1"/>
              </a:solidFill>
              <a:miter lim="800000"/>
            </a:ln>
            <a:effectLst/>
          </p:spPr>
          <p:txBody>
            <a:bodyPr rot="10800000"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sp>
          <p:nvSpPr>
            <p:cNvPr id="9" name="Rectangle 12"/>
            <p:cNvSpPr>
              <a:spLocks noChangeArrowheads="1"/>
            </p:cNvSpPr>
            <p:nvPr/>
          </p:nvSpPr>
          <p:spPr bwMode="auto">
            <a:xfrm flipV="1">
              <a:off x="5002" y="288"/>
              <a:ext cx="282" cy="144"/>
            </a:xfrm>
            <a:prstGeom prst="rect">
              <a:avLst/>
            </a:prstGeom>
            <a:solidFill>
              <a:schemeClr val="accent2"/>
            </a:solid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sp>
          <p:nvSpPr>
            <p:cNvPr id="10" name="Line 13"/>
            <p:cNvSpPr>
              <a:spLocks noChangeShapeType="1"/>
            </p:cNvSpPr>
            <p:nvPr/>
          </p:nvSpPr>
          <p:spPr bwMode="auto">
            <a:xfrm flipH="1">
              <a:off x="240" y="2064"/>
              <a:ext cx="4848"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33"/>
                </a:solidFill>
                <a:latin typeface="Times New Roman" panose="02020603050405020304"/>
                <a:ea typeface="宋体" panose="02010600030101010101" pitchFamily="2" charset="-122"/>
              </a:endParaRPr>
            </a:p>
          </p:txBody>
        </p:sp>
        <p:sp>
          <p:nvSpPr>
            <p:cNvPr id="11" name="Rectangle 14"/>
            <p:cNvSpPr>
              <a:spLocks noChangeArrowheads="1"/>
            </p:cNvSpPr>
            <p:nvPr/>
          </p:nvSpPr>
          <p:spPr bwMode="auto">
            <a:xfrm>
              <a:off x="0" y="0"/>
              <a:ext cx="5286" cy="3648"/>
            </a:xfrm>
            <a:prstGeom prst="rect">
              <a:avLst/>
            </a:prstGeom>
            <a:no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grpSp>
      <p:sp>
        <p:nvSpPr>
          <p:cNvPr id="2051" name="Rectangle 3"/>
          <p:cNvSpPr>
            <a:spLocks noGrp="1" noChangeArrowheads="1"/>
          </p:cNvSpPr>
          <p:nvPr>
            <p:ph type="ctrTitle"/>
          </p:nvPr>
        </p:nvSpPr>
        <p:spPr>
          <a:xfrm>
            <a:off x="762000" y="1371600"/>
            <a:ext cx="7696200" cy="2057400"/>
          </a:xfrm>
        </p:spPr>
        <p:txBody>
          <a:bodyPr/>
          <a:lstStyle>
            <a:lvl1pPr>
              <a:defRPr sz="5400"/>
            </a:lvl1pPr>
          </a:lstStyle>
          <a:p>
            <a:pPr lvl="0"/>
            <a:r>
              <a:rPr lang="zh-CN" altLang="en-US" noProof="0"/>
              <a:t>单击此处编辑母版标题样式</a:t>
            </a:r>
            <a:endParaRPr lang="zh-CN" altLang="en-US" noProof="0"/>
          </a:p>
        </p:txBody>
      </p:sp>
      <p:sp>
        <p:nvSpPr>
          <p:cNvPr id="2052" name="Rectangle 4"/>
          <p:cNvSpPr>
            <a:spLocks noGrp="1" noChangeArrowheads="1"/>
          </p:cNvSpPr>
          <p:nvPr>
            <p:ph type="subTitle" idx="1"/>
          </p:nvPr>
        </p:nvSpPr>
        <p:spPr>
          <a:xfrm>
            <a:off x="762000" y="3765550"/>
            <a:ext cx="7696200" cy="2057400"/>
          </a:xfrm>
        </p:spPr>
        <p:txBody>
          <a:bodyPr/>
          <a:lstStyle>
            <a:lvl1pPr marL="0" indent="0">
              <a:buFont typeface="Wingdings" panose="05000000000000000000" pitchFamily="2" charset="2"/>
              <a:buNone/>
              <a:defRPr sz="2800">
                <a:latin typeface="Arial" panose="020B0604020202020204" pitchFamily="34" charset="0"/>
              </a:defRPr>
            </a:lvl1pPr>
          </a:lstStyle>
          <a:p>
            <a:pPr lvl="0"/>
            <a:r>
              <a:rPr lang="zh-CN" altLang="en-US" noProof="0"/>
              <a:t>单击此处编辑母版副标题样式</a:t>
            </a:r>
            <a:endParaRPr lang="zh-CN" altLang="en-US" noProof="0"/>
          </a:p>
        </p:txBody>
      </p:sp>
      <p:sp>
        <p:nvSpPr>
          <p:cNvPr id="12" name="Rectangle 5"/>
          <p:cNvSpPr>
            <a:spLocks noGrp="1" noChangeArrowheads="1"/>
          </p:cNvSpPr>
          <p:nvPr>
            <p:ph type="dt" sz="half" idx="10"/>
          </p:nvPr>
        </p:nvSpPr>
        <p:spPr>
          <a:xfrm>
            <a:off x="457200" y="6248400"/>
            <a:ext cx="2133600" cy="457200"/>
          </a:xfrm>
        </p:spPr>
        <p:txBody>
          <a:bodyPr/>
          <a:lstStyle>
            <a:lvl1pPr>
              <a:defRPr/>
            </a:lvl1pPr>
          </a:lstStyle>
          <a:p>
            <a:pPr>
              <a:defRPr/>
            </a:pPr>
            <a:endParaRPr lang="en-US" altLang="zh-CN">
              <a:solidFill>
                <a:srgbClr val="000033"/>
              </a:solidFill>
            </a:endParaRPr>
          </a:p>
        </p:txBody>
      </p:sp>
      <p:sp>
        <p:nvSpPr>
          <p:cNvPr id="13" name="Rectangle 6"/>
          <p:cNvSpPr>
            <a:spLocks noGrp="1" noChangeArrowheads="1"/>
          </p:cNvSpPr>
          <p:nvPr>
            <p:ph type="ftr" sz="quarter" idx="11"/>
          </p:nvPr>
        </p:nvSpPr>
        <p:spPr/>
        <p:txBody>
          <a:bodyPr/>
          <a:lstStyle>
            <a:lvl1pPr>
              <a:defRPr/>
            </a:lvl1pPr>
          </a:lstStyle>
          <a:p>
            <a:pPr>
              <a:defRPr/>
            </a:pPr>
            <a:endParaRPr lang="en-US" altLang="zh-CN">
              <a:solidFill>
                <a:srgbClr val="000033"/>
              </a:solidFill>
            </a:endParaRPr>
          </a:p>
        </p:txBody>
      </p:sp>
      <p:sp>
        <p:nvSpPr>
          <p:cNvPr id="14" name="Rectangle 7"/>
          <p:cNvSpPr>
            <a:spLocks noGrp="1" noChangeArrowheads="1"/>
          </p:cNvSpPr>
          <p:nvPr>
            <p:ph type="sldNum" sz="quarter" idx="12"/>
          </p:nvPr>
        </p:nvSpPr>
        <p:spPr>
          <a:xfrm>
            <a:off x="6553200" y="6248400"/>
            <a:ext cx="2133600" cy="457200"/>
          </a:xfrm>
        </p:spPr>
        <p:txBody>
          <a:bodyPr/>
          <a:lstStyle>
            <a:lvl1pPr>
              <a:defRPr b="1" smtClean="0"/>
            </a:lvl1pPr>
          </a:lstStyle>
          <a:p>
            <a:pPr>
              <a:defRPr/>
            </a:pPr>
            <a:fld id="{C050EC52-EE7D-4A96-BBC3-D10CDE7DEF87}" type="slidenum">
              <a:rPr lang="zh-CN" altLang="en-US">
                <a:solidFill>
                  <a:srgbClr val="000033"/>
                </a:solidFill>
              </a:rPr>
            </a:fld>
            <a:endParaRPr lang="en-US" altLang="zh-CN">
              <a:solidFill>
                <a:srgbClr val="000033"/>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33"/>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33"/>
              </a:solidFill>
            </a:endParaRPr>
          </a:p>
        </p:txBody>
      </p:sp>
      <p:sp>
        <p:nvSpPr>
          <p:cNvPr id="6" name="Rectangle 6"/>
          <p:cNvSpPr>
            <a:spLocks noGrp="1" noChangeArrowheads="1"/>
          </p:cNvSpPr>
          <p:nvPr>
            <p:ph type="sldNum" sz="quarter" idx="12"/>
          </p:nvPr>
        </p:nvSpPr>
        <p:spPr/>
        <p:txBody>
          <a:bodyPr/>
          <a:lstStyle>
            <a:lvl1pPr>
              <a:defRPr/>
            </a:lvl1pPr>
          </a:lstStyle>
          <a:p>
            <a:pPr>
              <a:defRPr/>
            </a:pPr>
            <a:fld id="{AFA79A82-7DD2-4FA4-A7D6-36CB10DAC8B2}" type="slidenum">
              <a:rPr lang="zh-CN" altLang="en-US">
                <a:solidFill>
                  <a:srgbClr val="000033"/>
                </a:solidFill>
              </a:rPr>
            </a:fld>
            <a:endParaRPr lang="en-US" altLang="zh-CN">
              <a:solidFill>
                <a:srgbClr val="000033"/>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33"/>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33"/>
              </a:solidFill>
            </a:endParaRPr>
          </a:p>
        </p:txBody>
      </p:sp>
      <p:sp>
        <p:nvSpPr>
          <p:cNvPr id="6" name="Rectangle 6"/>
          <p:cNvSpPr>
            <a:spLocks noGrp="1" noChangeArrowheads="1"/>
          </p:cNvSpPr>
          <p:nvPr>
            <p:ph type="sldNum" sz="quarter" idx="12"/>
          </p:nvPr>
        </p:nvSpPr>
        <p:spPr/>
        <p:txBody>
          <a:bodyPr/>
          <a:lstStyle>
            <a:lvl1pPr>
              <a:defRPr/>
            </a:lvl1pPr>
          </a:lstStyle>
          <a:p>
            <a:pPr>
              <a:defRPr/>
            </a:pPr>
            <a:fld id="{AD8D658B-DDC6-450F-8FFF-A84F7DBB13AB}" type="slidenum">
              <a:rPr lang="zh-CN" altLang="en-US">
                <a:solidFill>
                  <a:srgbClr val="000033"/>
                </a:solidFill>
              </a:rPr>
            </a:fld>
            <a:endParaRPr lang="en-US" altLang="zh-CN">
              <a:solidFill>
                <a:srgbClr val="000033"/>
              </a:solidFil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828800"/>
            <a:ext cx="4038600" cy="43021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828800"/>
            <a:ext cx="4038600" cy="43021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33"/>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33"/>
              </a:solidFill>
            </a:endParaRPr>
          </a:p>
        </p:txBody>
      </p:sp>
      <p:sp>
        <p:nvSpPr>
          <p:cNvPr id="7" name="Rectangle 6"/>
          <p:cNvSpPr>
            <a:spLocks noGrp="1" noChangeArrowheads="1"/>
          </p:cNvSpPr>
          <p:nvPr>
            <p:ph type="sldNum" sz="quarter" idx="12"/>
          </p:nvPr>
        </p:nvSpPr>
        <p:spPr/>
        <p:txBody>
          <a:bodyPr/>
          <a:lstStyle>
            <a:lvl1pPr>
              <a:defRPr/>
            </a:lvl1pPr>
          </a:lstStyle>
          <a:p>
            <a:pPr>
              <a:defRPr/>
            </a:pPr>
            <a:fld id="{0BDA10BE-1318-4D98-9704-75232EB2CA07}" type="slidenum">
              <a:rPr lang="zh-CN" altLang="en-US">
                <a:solidFill>
                  <a:srgbClr val="000033"/>
                </a:solidFill>
              </a:rPr>
            </a:fld>
            <a:endParaRPr lang="en-US" altLang="zh-CN">
              <a:solidFill>
                <a:srgbClr val="000033"/>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0033"/>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0033"/>
              </a:solidFill>
            </a:endParaRPr>
          </a:p>
        </p:txBody>
      </p:sp>
      <p:sp>
        <p:nvSpPr>
          <p:cNvPr id="9" name="Rectangle 6"/>
          <p:cNvSpPr>
            <a:spLocks noGrp="1" noChangeArrowheads="1"/>
          </p:cNvSpPr>
          <p:nvPr>
            <p:ph type="sldNum" sz="quarter" idx="12"/>
          </p:nvPr>
        </p:nvSpPr>
        <p:spPr/>
        <p:txBody>
          <a:bodyPr/>
          <a:lstStyle>
            <a:lvl1pPr>
              <a:defRPr/>
            </a:lvl1pPr>
          </a:lstStyle>
          <a:p>
            <a:pPr>
              <a:defRPr/>
            </a:pPr>
            <a:fld id="{30F45079-BB56-4587-A5F8-E4CF1A388B15}" type="slidenum">
              <a:rPr lang="zh-CN" altLang="en-US">
                <a:solidFill>
                  <a:srgbClr val="000033"/>
                </a:solidFill>
              </a:rPr>
            </a:fld>
            <a:endParaRPr lang="en-US" altLang="zh-CN">
              <a:solidFill>
                <a:srgbClr val="000033"/>
              </a:solidFil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0033"/>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0033"/>
              </a:solidFill>
            </a:endParaRPr>
          </a:p>
        </p:txBody>
      </p:sp>
      <p:sp>
        <p:nvSpPr>
          <p:cNvPr id="5" name="Rectangle 6"/>
          <p:cNvSpPr>
            <a:spLocks noGrp="1" noChangeArrowheads="1"/>
          </p:cNvSpPr>
          <p:nvPr>
            <p:ph type="sldNum" sz="quarter" idx="12"/>
          </p:nvPr>
        </p:nvSpPr>
        <p:spPr/>
        <p:txBody>
          <a:bodyPr/>
          <a:lstStyle>
            <a:lvl1pPr>
              <a:defRPr/>
            </a:lvl1pPr>
          </a:lstStyle>
          <a:p>
            <a:pPr>
              <a:defRPr/>
            </a:pPr>
            <a:fld id="{B2787137-22C6-4B36-A40D-7483611A6758}" type="slidenum">
              <a:rPr lang="zh-CN" altLang="en-US">
                <a:solidFill>
                  <a:srgbClr val="000033"/>
                </a:solidFill>
              </a:rPr>
            </a:fld>
            <a:endParaRPr lang="en-US" altLang="zh-CN">
              <a:solidFill>
                <a:srgbClr val="000033"/>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A2DF657-EDB3-40D9-BF42-F2A3B186ABE7}" type="slidenum">
              <a:rPr lang="zh-CN" altLang="en-US"/>
            </a:fld>
            <a:endParaRPr lang="en-US" altLang="zh-CN"/>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33"/>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33"/>
              </a:solidFill>
            </a:endParaRPr>
          </a:p>
        </p:txBody>
      </p:sp>
      <p:sp>
        <p:nvSpPr>
          <p:cNvPr id="4" name="Rectangle 6"/>
          <p:cNvSpPr>
            <a:spLocks noGrp="1" noChangeArrowheads="1"/>
          </p:cNvSpPr>
          <p:nvPr>
            <p:ph type="sldNum" sz="quarter" idx="12"/>
          </p:nvPr>
        </p:nvSpPr>
        <p:spPr/>
        <p:txBody>
          <a:bodyPr/>
          <a:lstStyle>
            <a:lvl1pPr>
              <a:defRPr/>
            </a:lvl1pPr>
          </a:lstStyle>
          <a:p>
            <a:pPr>
              <a:defRPr/>
            </a:pPr>
            <a:fld id="{905553C7-507A-414D-9CDE-447CCC1296D6}" type="slidenum">
              <a:rPr lang="zh-CN" altLang="en-US">
                <a:solidFill>
                  <a:srgbClr val="000033"/>
                </a:solidFill>
              </a:rPr>
            </a:fld>
            <a:endParaRPr lang="en-US" altLang="zh-CN">
              <a:solidFill>
                <a:srgbClr val="000033"/>
              </a:solidFil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33"/>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33"/>
              </a:solidFill>
            </a:endParaRPr>
          </a:p>
        </p:txBody>
      </p:sp>
      <p:sp>
        <p:nvSpPr>
          <p:cNvPr id="7" name="Rectangle 6"/>
          <p:cNvSpPr>
            <a:spLocks noGrp="1" noChangeArrowheads="1"/>
          </p:cNvSpPr>
          <p:nvPr>
            <p:ph type="sldNum" sz="quarter" idx="12"/>
          </p:nvPr>
        </p:nvSpPr>
        <p:spPr/>
        <p:txBody>
          <a:bodyPr/>
          <a:lstStyle>
            <a:lvl1pPr>
              <a:defRPr/>
            </a:lvl1pPr>
          </a:lstStyle>
          <a:p>
            <a:pPr>
              <a:defRPr/>
            </a:pPr>
            <a:fld id="{8AF7F50E-A768-4F0D-81C2-18E61ED520B2}" type="slidenum">
              <a:rPr lang="zh-CN" altLang="en-US">
                <a:solidFill>
                  <a:srgbClr val="000033"/>
                </a:solidFill>
              </a:rPr>
            </a:fld>
            <a:endParaRPr lang="en-US" altLang="zh-CN">
              <a:solidFill>
                <a:srgbClr val="000033"/>
              </a:solidFil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33"/>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33"/>
              </a:solidFill>
            </a:endParaRPr>
          </a:p>
        </p:txBody>
      </p:sp>
      <p:sp>
        <p:nvSpPr>
          <p:cNvPr id="7" name="Rectangle 6"/>
          <p:cNvSpPr>
            <a:spLocks noGrp="1" noChangeArrowheads="1"/>
          </p:cNvSpPr>
          <p:nvPr>
            <p:ph type="sldNum" sz="quarter" idx="12"/>
          </p:nvPr>
        </p:nvSpPr>
        <p:spPr/>
        <p:txBody>
          <a:bodyPr/>
          <a:lstStyle>
            <a:lvl1pPr>
              <a:defRPr/>
            </a:lvl1pPr>
          </a:lstStyle>
          <a:p>
            <a:pPr>
              <a:defRPr/>
            </a:pPr>
            <a:fld id="{7651466E-54E0-4F57-8801-B4A6DB8B0641}" type="slidenum">
              <a:rPr lang="zh-CN" altLang="en-US">
                <a:solidFill>
                  <a:srgbClr val="000033"/>
                </a:solidFill>
              </a:rPr>
            </a:fld>
            <a:endParaRPr lang="en-US" altLang="zh-CN">
              <a:solidFill>
                <a:srgbClr val="000033"/>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33"/>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33"/>
              </a:solidFill>
            </a:endParaRPr>
          </a:p>
        </p:txBody>
      </p:sp>
      <p:sp>
        <p:nvSpPr>
          <p:cNvPr id="6" name="Rectangle 6"/>
          <p:cNvSpPr>
            <a:spLocks noGrp="1" noChangeArrowheads="1"/>
          </p:cNvSpPr>
          <p:nvPr>
            <p:ph type="sldNum" sz="quarter" idx="12"/>
          </p:nvPr>
        </p:nvSpPr>
        <p:spPr/>
        <p:txBody>
          <a:bodyPr/>
          <a:lstStyle>
            <a:lvl1pPr>
              <a:defRPr/>
            </a:lvl1pPr>
          </a:lstStyle>
          <a:p>
            <a:pPr>
              <a:defRPr/>
            </a:pPr>
            <a:fld id="{966D6B9C-A4BE-422E-BBAF-48610167D799}" type="slidenum">
              <a:rPr lang="zh-CN" altLang="en-US">
                <a:solidFill>
                  <a:srgbClr val="000033"/>
                </a:solidFill>
              </a:rPr>
            </a:fld>
            <a:endParaRPr lang="en-US" altLang="zh-CN">
              <a:solidFill>
                <a:srgbClr val="000033"/>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597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533400"/>
            <a:ext cx="6019800" cy="5597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33"/>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33"/>
              </a:solidFill>
            </a:endParaRPr>
          </a:p>
        </p:txBody>
      </p:sp>
      <p:sp>
        <p:nvSpPr>
          <p:cNvPr id="6" name="Rectangle 6"/>
          <p:cNvSpPr>
            <a:spLocks noGrp="1" noChangeArrowheads="1"/>
          </p:cNvSpPr>
          <p:nvPr>
            <p:ph type="sldNum" sz="quarter" idx="12"/>
          </p:nvPr>
        </p:nvSpPr>
        <p:spPr/>
        <p:txBody>
          <a:bodyPr/>
          <a:lstStyle>
            <a:lvl1pPr>
              <a:defRPr/>
            </a:lvl1pPr>
          </a:lstStyle>
          <a:p>
            <a:pPr>
              <a:defRPr/>
            </a:pPr>
            <a:fld id="{81ED87B3-CCF1-458B-B776-D29656B5510B}" type="slidenum">
              <a:rPr lang="zh-CN" altLang="en-US">
                <a:solidFill>
                  <a:srgbClr val="000033"/>
                </a:solidFill>
              </a:rPr>
            </a:fld>
            <a:endParaRPr lang="en-US" altLang="zh-CN">
              <a:solidFill>
                <a:srgbClr val="000033"/>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533400"/>
            <a:ext cx="8229600" cy="1143000"/>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828800"/>
            <a:ext cx="4038600" cy="43021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828800"/>
            <a:ext cx="4038600" cy="20748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48200" y="4056063"/>
            <a:ext cx="4038600" cy="207486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solidFill>
                <a:srgbClr val="000033"/>
              </a:solidFill>
            </a:endParaRPr>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solidFill>
                <a:srgbClr val="000033"/>
              </a:solidFill>
            </a:endParaRPr>
          </a:p>
        </p:txBody>
      </p:sp>
      <p:sp>
        <p:nvSpPr>
          <p:cNvPr id="8" name="Rectangle 6"/>
          <p:cNvSpPr>
            <a:spLocks noGrp="1" noChangeArrowheads="1"/>
          </p:cNvSpPr>
          <p:nvPr>
            <p:ph type="sldNum" sz="quarter" idx="12"/>
          </p:nvPr>
        </p:nvSpPr>
        <p:spPr/>
        <p:txBody>
          <a:bodyPr/>
          <a:lstStyle>
            <a:lvl1pPr>
              <a:defRPr/>
            </a:lvl1pPr>
          </a:lstStyle>
          <a:p>
            <a:pPr>
              <a:defRPr/>
            </a:pPr>
            <a:fld id="{AD6EBFCE-CB71-4158-A7FD-A569C4CFF083}" type="slidenum">
              <a:rPr lang="zh-CN" altLang="en-US">
                <a:solidFill>
                  <a:srgbClr val="000033"/>
                </a:solidFill>
              </a:rPr>
            </a:fld>
            <a:endParaRPr lang="en-US" altLang="zh-CN">
              <a:solidFill>
                <a:srgbClr val="000033"/>
              </a:solidFil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457200" y="1143000"/>
            <a:ext cx="82296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76200"/>
            <a:ext cx="8229600" cy="915988"/>
          </a:xfrm>
        </p:spPr>
        <p:txBody>
          <a:bodyPr/>
          <a:lstStyle>
            <a:lvl1pPr>
              <a:defRPr b="1"/>
            </a:lvl1pPr>
          </a:lstStyle>
          <a:p>
            <a:r>
              <a:rPr lang="en-US" dirty="0"/>
              <a:t>Click to edit Master title style</a:t>
            </a:r>
            <a:endParaRPr lang="en-US" dirty="0"/>
          </a:p>
        </p:txBody>
      </p:sp>
      <p:sp>
        <p:nvSpPr>
          <p:cNvPr id="3" name="Content Placeholder 2"/>
          <p:cNvSpPr>
            <a:spLocks noGrp="1"/>
          </p:cNvSpPr>
          <p:nvPr>
            <p:ph idx="1"/>
          </p:nvPr>
        </p:nvSpPr>
        <p:spPr>
          <a:xfrm>
            <a:off x="457200" y="1295400"/>
            <a:ext cx="8229600" cy="483076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914400"/>
          </a:xfrm>
        </p:spPr>
        <p:txBody>
          <a:bodyPr/>
          <a:lstStyle/>
          <a:p>
            <a:r>
              <a:rPr lang="en-US"/>
              <a:t>Click to edit Master title style</a:t>
            </a:r>
            <a:endParaRPr lang="en-US"/>
          </a:p>
        </p:txBody>
      </p:sp>
      <p:sp>
        <p:nvSpPr>
          <p:cNvPr id="3" name="ClipArt Placeholder 2"/>
          <p:cNvSpPr>
            <a:spLocks noGrp="1"/>
          </p:cNvSpPr>
          <p:nvPr>
            <p:ph type="clipArt" sz="half" idx="1"/>
          </p:nvPr>
        </p:nvSpPr>
        <p:spPr>
          <a:xfrm>
            <a:off x="685800" y="1371600"/>
            <a:ext cx="3810000" cy="4724400"/>
          </a:xfrm>
        </p:spPr>
        <p:txBody>
          <a:bodyPr/>
          <a:lstStyle/>
          <a:p>
            <a:pPr lvl="0"/>
            <a:endParaRPr lang="en-US" noProof="0"/>
          </a:p>
        </p:txBody>
      </p:sp>
      <p:sp>
        <p:nvSpPr>
          <p:cNvPr id="4" name="Text Placeholder 3"/>
          <p:cNvSpPr>
            <a:spLocks noGrp="1"/>
          </p:cNvSpPr>
          <p:nvPr>
            <p:ph type="body" sz="half" idx="2"/>
          </p:nvPr>
        </p:nvSpPr>
        <p:spPr>
          <a:xfrm>
            <a:off x="4648200" y="1371600"/>
            <a:ext cx="3810000" cy="47244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914400"/>
          </a:xfrm>
        </p:spPr>
        <p:txBody>
          <a:bodyPr/>
          <a:lstStyle/>
          <a:p>
            <a:r>
              <a:rPr lang="en-US"/>
              <a:t>Click to edit Master title style</a:t>
            </a:r>
            <a:endParaRPr lang="en-US"/>
          </a:p>
        </p:txBody>
      </p:sp>
      <p:sp>
        <p:nvSpPr>
          <p:cNvPr id="3" name="Text Placeholder 2"/>
          <p:cNvSpPr>
            <a:spLocks noGrp="1"/>
          </p:cNvSpPr>
          <p:nvPr>
            <p:ph type="body" sz="half" idx="1"/>
          </p:nvPr>
        </p:nvSpPr>
        <p:spPr>
          <a:xfrm>
            <a:off x="685800" y="1219200"/>
            <a:ext cx="3810000" cy="4876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lipArt Placeholder 3"/>
          <p:cNvSpPr>
            <a:spLocks noGrp="1"/>
          </p:cNvSpPr>
          <p:nvPr>
            <p:ph type="clipArt" sz="half" idx="2"/>
          </p:nvPr>
        </p:nvSpPr>
        <p:spPr>
          <a:xfrm>
            <a:off x="4648200" y="1219200"/>
            <a:ext cx="3810000" cy="4876800"/>
          </a:xfrm>
        </p:spPr>
        <p:txBody>
          <a:bodyPr/>
          <a:lstStyle/>
          <a:p>
            <a:pPr lvl="0"/>
            <a:endParaRPr lang="en-US" noProof="0"/>
          </a:p>
        </p:txBody>
      </p:sp>
      <p:sp>
        <p:nvSpPr>
          <p:cNvPr id="5" name="Slide Number Placeholder 5"/>
          <p:cNvSpPr>
            <a:spLocks noGrp="1"/>
          </p:cNvSpPr>
          <p:nvPr>
            <p:ph type="sldNum" sz="quarter" idx="10"/>
          </p:nvPr>
        </p:nvSpPr>
        <p:spPr>
          <a:xfrm>
            <a:off x="7924800" y="6324600"/>
            <a:ext cx="533400" cy="304800"/>
          </a:xfrm>
        </p:spPr>
        <p:txBody>
          <a:bodyPr/>
          <a:lstStyle>
            <a:lvl1pPr eaLnBrk="1" hangingPunct="1">
              <a:defRPr>
                <a:solidFill>
                  <a:prstClr val="black"/>
                </a:solidFill>
                <a:latin typeface="Arial" panose="020B0604020202020204" pitchFamily="34" charset="0"/>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09825BB-CE19-402B-B085-856EEC546A30}" type="slidenum">
              <a:rPr lang="zh-CN" altLang="en-US"/>
            </a:fld>
            <a:endParaRPr lang="en-US" altLang="zh-CN"/>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051" name="Rectangle 3"/>
          <p:cNvSpPr>
            <a:spLocks noGrp="1" noChangeArrowheads="1"/>
          </p:cNvSpPr>
          <p:nvPr>
            <p:ph type="ctrTitle"/>
          </p:nvPr>
        </p:nvSpPr>
        <p:spPr>
          <a:xfrm>
            <a:off x="762000" y="1371600"/>
            <a:ext cx="7696200" cy="2057400"/>
          </a:xfrm>
        </p:spPr>
        <p:txBody>
          <a:bodyPr/>
          <a:lstStyle>
            <a:lvl1pPr>
              <a:defRPr sz="5400"/>
            </a:lvl1pPr>
          </a:lstStyle>
          <a:p>
            <a:r>
              <a:rPr lang="zh-CN" altLang="en-US"/>
              <a:t>单击此处编辑母版标题样式</a:t>
            </a:r>
            <a:endParaRPr lang="zh-CN" altLang="en-US"/>
          </a:p>
        </p:txBody>
      </p:sp>
      <p:sp>
        <p:nvSpPr>
          <p:cNvPr id="2052" name="Rectangle 4"/>
          <p:cNvSpPr>
            <a:spLocks noGrp="1" noChangeArrowheads="1"/>
          </p:cNvSpPr>
          <p:nvPr>
            <p:ph type="subTitle" idx="1"/>
          </p:nvPr>
        </p:nvSpPr>
        <p:spPr>
          <a:xfrm>
            <a:off x="762000" y="3765550"/>
            <a:ext cx="7696200" cy="2057400"/>
          </a:xfrm>
        </p:spPr>
        <p:txBody>
          <a:bodyPr/>
          <a:lstStyle>
            <a:lvl1pPr marL="0" indent="0">
              <a:buFont typeface="Wingdings" panose="05000000000000000000" pitchFamily="2" charset="2"/>
              <a:buNone/>
              <a:defRPr sz="2800">
                <a:latin typeface="Arial" panose="020B0604020202020204" pitchFamily="34" charset="0"/>
              </a:defRPr>
            </a:lvl1pPr>
          </a:lstStyle>
          <a:p>
            <a:r>
              <a:rPr lang="zh-CN" altLang="en-US"/>
              <a:t>单击此处编辑母版副标题样式</a:t>
            </a:r>
            <a:endParaRPr lang="zh-CN" altLang="en-US"/>
          </a:p>
        </p:txBody>
      </p:sp>
      <p:sp>
        <p:nvSpPr>
          <p:cNvPr id="4" name="Rectangle 7"/>
          <p:cNvSpPr>
            <a:spLocks noGrp="1" noChangeArrowheads="1"/>
          </p:cNvSpPr>
          <p:nvPr>
            <p:ph type="sldNum" sz="quarter" idx="10"/>
          </p:nvPr>
        </p:nvSpPr>
        <p:spPr>
          <a:xfrm>
            <a:off x="8153400" y="6248400"/>
            <a:ext cx="533400" cy="457200"/>
          </a:xfrm>
        </p:spPr>
        <p:txBody>
          <a:bodyPr/>
          <a:lstStyle>
            <a:lvl1pPr>
              <a:defRPr smtClean="0"/>
            </a:lvl1pPr>
          </a:lstStyle>
          <a:p>
            <a:pPr>
              <a:defRPr/>
            </a:pPr>
            <a:fld id="{52B1CF5C-35AF-4509-9CCD-1A2E56B799F5}" type="slidenum">
              <a:rPr lang="zh-CN" altLang="en-US"/>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6" Type="http://schemas.openxmlformats.org/officeDocument/2006/relationships/theme" Target="../theme/theme3.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1.xml"/><Relationship Id="rId8" Type="http://schemas.openxmlformats.org/officeDocument/2006/relationships/slideLayout" Target="../slideLayouts/slideLayout40.xml"/><Relationship Id="rId7" Type="http://schemas.openxmlformats.org/officeDocument/2006/relationships/slideLayout" Target="../slideLayouts/slideLayout39.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 Type="http://schemas.openxmlformats.org/officeDocument/2006/relationships/slideLayout" Target="../slideLayouts/slideLayout34.xml"/><Relationship Id="rId13" Type="http://schemas.openxmlformats.org/officeDocument/2006/relationships/theme" Target="../theme/theme4.xml"/><Relationship Id="rId12" Type="http://schemas.openxmlformats.org/officeDocument/2006/relationships/slideLayout" Target="../slideLayouts/slideLayout44.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6" Type="http://schemas.openxmlformats.org/officeDocument/2006/relationships/theme" Target="../theme/theme5.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8.xml"/><Relationship Id="rId8" Type="http://schemas.openxmlformats.org/officeDocument/2006/relationships/slideLayout" Target="../slideLayouts/slideLayout57.xml"/><Relationship Id="rId7" Type="http://schemas.openxmlformats.org/officeDocument/2006/relationships/slideLayout" Target="../slideLayouts/slideLayout56.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 Id="rId3" Type="http://schemas.openxmlformats.org/officeDocument/2006/relationships/slideLayout" Target="../slideLayouts/slideLayout52.xml"/><Relationship Id="rId2" Type="http://schemas.openxmlformats.org/officeDocument/2006/relationships/slideLayout" Target="../slideLayouts/slideLayout51.xml"/><Relationship Id="rId13" Type="http://schemas.openxmlformats.org/officeDocument/2006/relationships/theme" Target="../theme/theme6.xml"/><Relationship Id="rId12" Type="http://schemas.openxmlformats.org/officeDocument/2006/relationships/slideLayout" Target="../slideLayouts/slideLayout61.xml"/><Relationship Id="rId11" Type="http://schemas.openxmlformats.org/officeDocument/2006/relationships/slideLayout" Target="../slideLayouts/slideLayout60.xml"/><Relationship Id="rId10" Type="http://schemas.openxmlformats.org/officeDocument/2006/relationships/slideLayout" Target="../slideLayouts/slideLayout59.xml"/><Relationship Id="rId1" Type="http://schemas.openxmlformats.org/officeDocument/2006/relationships/slideLayout" Target="../slideLayouts/slideLayout50.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0.xml"/><Relationship Id="rId8" Type="http://schemas.openxmlformats.org/officeDocument/2006/relationships/slideLayout" Target="../slideLayouts/slideLayout69.xml"/><Relationship Id="rId7" Type="http://schemas.openxmlformats.org/officeDocument/2006/relationships/slideLayout" Target="../slideLayouts/slideLayout68.xml"/><Relationship Id="rId6" Type="http://schemas.openxmlformats.org/officeDocument/2006/relationships/slideLayout" Target="../slideLayouts/slideLayout67.xml"/><Relationship Id="rId5" Type="http://schemas.openxmlformats.org/officeDocument/2006/relationships/slideLayout" Target="../slideLayouts/slideLayout66.xml"/><Relationship Id="rId4" Type="http://schemas.openxmlformats.org/officeDocument/2006/relationships/slideLayout" Target="../slideLayouts/slideLayout65.xml"/><Relationship Id="rId3" Type="http://schemas.openxmlformats.org/officeDocument/2006/relationships/slideLayout" Target="../slideLayouts/slideLayout64.xml"/><Relationship Id="rId2" Type="http://schemas.openxmlformats.org/officeDocument/2006/relationships/slideLayout" Target="../slideLayouts/slideLayout63.xml"/><Relationship Id="rId13" Type="http://schemas.openxmlformats.org/officeDocument/2006/relationships/theme" Target="../theme/theme7.xml"/><Relationship Id="rId12" Type="http://schemas.openxmlformats.org/officeDocument/2006/relationships/slideLayout" Target="../slideLayouts/slideLayout73.xml"/><Relationship Id="rId11" Type="http://schemas.openxmlformats.org/officeDocument/2006/relationships/slideLayout" Target="../slideLayouts/slideLayout72.xml"/><Relationship Id="rId10" Type="http://schemas.openxmlformats.org/officeDocument/2006/relationships/slideLayout" Target="../slideLayouts/slideLayout71.xml"/><Relationship Id="rId1" Type="http://schemas.openxmlformats.org/officeDocument/2006/relationships/slideLayout" Target="../slideLayouts/slideLayout62.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2.xml"/><Relationship Id="rId8" Type="http://schemas.openxmlformats.org/officeDocument/2006/relationships/slideLayout" Target="../slideLayouts/slideLayout81.xml"/><Relationship Id="rId7" Type="http://schemas.openxmlformats.org/officeDocument/2006/relationships/slideLayout" Target="../slideLayouts/slideLayout80.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 Id="rId3" Type="http://schemas.openxmlformats.org/officeDocument/2006/relationships/slideLayout" Target="../slideLayouts/slideLayout76.xml"/><Relationship Id="rId2" Type="http://schemas.openxmlformats.org/officeDocument/2006/relationships/slideLayout" Target="../slideLayouts/slideLayout75.xml"/><Relationship Id="rId13" Type="http://schemas.openxmlformats.org/officeDocument/2006/relationships/theme" Target="../theme/theme8.xml"/><Relationship Id="rId12" Type="http://schemas.openxmlformats.org/officeDocument/2006/relationships/slideLayout" Target="../slideLayouts/slideLayout85.xml"/><Relationship Id="rId11" Type="http://schemas.openxmlformats.org/officeDocument/2006/relationships/slideLayout" Target="../slideLayouts/slideLayout84.xml"/><Relationship Id="rId10" Type="http://schemas.openxmlformats.org/officeDocument/2006/relationships/slideLayout" Target="../slideLayouts/slideLayout83.xml"/><Relationship Id="rId1" Type="http://schemas.openxmlformats.org/officeDocument/2006/relationships/slideLayout" Target="../slideLayouts/slideLayout74.xml"/></Relationships>
</file>

<file path=ppt/slideMasters/_rels/slideMaster9.xml.rels><?xml version="1.0" encoding="UTF-8" standalone="yes"?>
<Relationships xmlns="http://schemas.openxmlformats.org/package/2006/relationships"><Relationship Id="rId6" Type="http://schemas.openxmlformats.org/officeDocument/2006/relationships/theme" Target="../theme/theme9.xml"/><Relationship Id="rId5" Type="http://schemas.openxmlformats.org/officeDocument/2006/relationships/slideLayout" Target="../slideLayouts/slideLayout90.xml"/><Relationship Id="rId4" Type="http://schemas.openxmlformats.org/officeDocument/2006/relationships/slideLayout" Target="../slideLayouts/slideLayout89.xml"/><Relationship Id="rId3" Type="http://schemas.openxmlformats.org/officeDocument/2006/relationships/slideLayout" Target="../slideLayouts/slideLayout88.xml"/><Relationship Id="rId2" Type="http://schemas.openxmlformats.org/officeDocument/2006/relationships/slideLayout" Target="../slideLayouts/slideLayout87.xml"/><Relationship Id="rId1"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533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zh-CN" altLang="en-US"/>
          </a:p>
        </p:txBody>
      </p:sp>
      <p:sp>
        <p:nvSpPr>
          <p:cNvPr id="2051" name="Rectangle 3"/>
          <p:cNvSpPr>
            <a:spLocks noGrp="1" noChangeArrowheads="1"/>
          </p:cNvSpPr>
          <p:nvPr>
            <p:ph type="body" idx="1"/>
          </p:nvPr>
        </p:nvSpPr>
        <p:spPr bwMode="auto">
          <a:xfrm>
            <a:off x="457200" y="1828800"/>
            <a:ext cx="8229600" cy="430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8400"/>
            <a:ext cx="1676400" cy="457200"/>
          </a:xfrm>
          <a:prstGeom prst="rect">
            <a:avLst/>
          </a:prstGeom>
          <a:noFill/>
          <a:ln>
            <a:noFill/>
          </a:ln>
          <a:effectLst/>
        </p:spPr>
        <p:txBody>
          <a:bodyPr vert="horz" wrap="square" lIns="91440" tIns="45720" rIns="91440" bIns="45720" numCol="1" anchor="t" anchorCtr="0" compatLnSpc="1"/>
          <a:lstStyle>
            <a:lvl1pPr eaLnBrk="1" hangingPunct="1">
              <a:defRPr sz="1000">
                <a:latin typeface="Arial" panose="020B0604020202020204" pitchFamily="34" charset="0"/>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lstStyle>
            <a:lvl1pPr algn="ctr" eaLnBrk="1" hangingPunct="1">
              <a:defRPr sz="1000">
                <a:latin typeface="Arial" panose="020B0604020202020204" pitchFamily="34" charset="0"/>
              </a:defRPr>
            </a:lvl1pPr>
          </a:lstStyle>
          <a:p>
            <a:pPr>
              <a:defRPr/>
            </a:pPr>
            <a:endParaRPr lang="en-US" altLang="zh-CN"/>
          </a:p>
        </p:txBody>
      </p:sp>
      <p:sp>
        <p:nvSpPr>
          <p:cNvPr id="1030" name="Rectangle 6"/>
          <p:cNvSpPr>
            <a:spLocks noGrp="1" noChangeArrowheads="1"/>
          </p:cNvSpPr>
          <p:nvPr>
            <p:ph type="sldNum" sz="quarter" idx="4"/>
          </p:nvPr>
        </p:nvSpPr>
        <p:spPr bwMode="auto">
          <a:xfrm>
            <a:off x="6781800" y="6248400"/>
            <a:ext cx="1905000" cy="457200"/>
          </a:xfrm>
          <a:prstGeom prst="rect">
            <a:avLst/>
          </a:prstGeom>
          <a:noFill/>
          <a:ln>
            <a:noFill/>
          </a:ln>
          <a:effectLst/>
        </p:spPr>
        <p:txBody>
          <a:bodyPr vert="horz" wrap="square" lIns="91440" tIns="45720" rIns="91440" bIns="45720" numCol="1" anchor="t" anchorCtr="0" compatLnSpc="1"/>
          <a:lstStyle>
            <a:lvl1pPr algn="r" eaLnBrk="1" hangingPunct="1">
              <a:defRPr sz="1000">
                <a:latin typeface="Arial" panose="020B0604020202020204" pitchFamily="34" charset="0"/>
              </a:defRPr>
            </a:lvl1pPr>
          </a:lstStyle>
          <a:p>
            <a:pPr>
              <a:defRPr/>
            </a:pPr>
            <a:fld id="{228D7E94-8659-43E9-A6F8-B45C3FED3F13}" type="slidenum">
              <a:rPr lang="zh-CN" altLang="en-US"/>
            </a:fld>
            <a:endParaRPr lang="en-US" altLang="zh-CN"/>
          </a:p>
        </p:txBody>
      </p:sp>
      <p:grpSp>
        <p:nvGrpSpPr>
          <p:cNvPr id="2055" name="Group 7"/>
          <p:cNvGrpSpPr/>
          <p:nvPr/>
        </p:nvGrpSpPr>
        <p:grpSpPr bwMode="auto">
          <a:xfrm>
            <a:off x="279400" y="152400"/>
            <a:ext cx="8686800" cy="1600200"/>
            <a:chOff x="0" y="0"/>
            <a:chExt cx="5472" cy="1008"/>
          </a:xfrm>
        </p:grpSpPr>
        <p:sp>
          <p:nvSpPr>
            <p:cNvPr id="2056" name="Line 8"/>
            <p:cNvSpPr>
              <a:spLocks noChangeShapeType="1"/>
            </p:cNvSpPr>
            <p:nvPr/>
          </p:nvSpPr>
          <p:spPr bwMode="auto">
            <a:xfrm flipH="1">
              <a:off x="112" y="1008"/>
              <a:ext cx="523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3" name="Rectangle 9"/>
            <p:cNvSpPr>
              <a:spLocks noChangeArrowheads="1"/>
            </p:cNvSpPr>
            <p:nvPr/>
          </p:nvSpPr>
          <p:spPr bwMode="auto">
            <a:xfrm>
              <a:off x="5328" y="0"/>
              <a:ext cx="144" cy="144"/>
            </a:xfrm>
            <a:prstGeom prst="rect">
              <a:avLst/>
            </a:prstGeom>
            <a:solidFill>
              <a:schemeClr val="bg2"/>
            </a:solid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p>
          </p:txBody>
        </p:sp>
        <p:sp>
          <p:nvSpPr>
            <p:cNvPr id="1034" name="Rectangle 10"/>
            <p:cNvSpPr>
              <a:spLocks noChangeArrowheads="1"/>
            </p:cNvSpPr>
            <p:nvPr/>
          </p:nvSpPr>
          <p:spPr bwMode="auto">
            <a:xfrm>
              <a:off x="0" y="0"/>
              <a:ext cx="5326" cy="144"/>
            </a:xfrm>
            <a:prstGeom prst="rect">
              <a:avLst/>
            </a:prstGeom>
            <a:solidFill>
              <a:schemeClr val="accent2"/>
            </a:solid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p>
          </p:txBody>
        </p:sp>
        <p:sp>
          <p:nvSpPr>
            <p:cNvPr id="1035" name="Rectangle 11"/>
            <p:cNvSpPr>
              <a:spLocks noChangeArrowheads="1"/>
            </p:cNvSpPr>
            <p:nvPr/>
          </p:nvSpPr>
          <p:spPr bwMode="auto">
            <a:xfrm>
              <a:off x="0" y="144"/>
              <a:ext cx="5326" cy="88"/>
            </a:xfrm>
            <a:prstGeom prst="rect">
              <a:avLst/>
            </a:prstGeom>
            <a:solidFill>
              <a:schemeClr val="bg2"/>
            </a:solid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p>
          </p:txBody>
        </p:sp>
        <p:sp>
          <p:nvSpPr>
            <p:cNvPr id="1036" name="Rectangle 12"/>
            <p:cNvSpPr>
              <a:spLocks noChangeArrowheads="1"/>
            </p:cNvSpPr>
            <p:nvPr/>
          </p:nvSpPr>
          <p:spPr bwMode="auto">
            <a:xfrm>
              <a:off x="5328" y="145"/>
              <a:ext cx="144" cy="86"/>
            </a:xfrm>
            <a:prstGeom prst="rect">
              <a:avLst/>
            </a:prstGeom>
            <a:solidFill>
              <a:schemeClr val="accent2"/>
            </a:solid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l"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469900" indent="-469900" algn="l" rtl="0" eaLnBrk="0" fontAlgn="base" hangingPunct="0">
        <a:spcBef>
          <a:spcPct val="20000"/>
        </a:spcBef>
        <a:spcAft>
          <a:spcPct val="0"/>
        </a:spcAft>
        <a:buClr>
          <a:schemeClr val="bg2"/>
        </a:buClr>
        <a:buSzPct val="70000"/>
        <a:buFont typeface="Wingdings" panose="05000000000000000000" pitchFamily="2" charset="2"/>
        <a:buChar char="o"/>
        <a:defRPr sz="3200" kern="12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SzPct val="75000"/>
        <a:buFont typeface="Wingdings" panose="05000000000000000000" pitchFamily="2" charset="2"/>
        <a:buChar char="n"/>
        <a:defRPr sz="2800" kern="1200">
          <a:solidFill>
            <a:schemeClr val="tx1"/>
          </a:solidFill>
          <a:latin typeface="+mn-lt"/>
          <a:ea typeface="+mn-ea"/>
          <a:cs typeface="+mn-cs"/>
        </a:defRPr>
      </a:lvl2pPr>
      <a:lvl3pPr marL="1377950" indent="-468630" algn="l" rtl="0" eaLnBrk="0" fontAlgn="base" hangingPunct="0">
        <a:spcBef>
          <a:spcPct val="20000"/>
        </a:spcBef>
        <a:spcAft>
          <a:spcPct val="0"/>
        </a:spcAft>
        <a:buClr>
          <a:schemeClr val="bg2"/>
        </a:buClr>
        <a:buSzPct val="65000"/>
        <a:buFont typeface="Wingdings" panose="05000000000000000000" pitchFamily="2" charset="2"/>
        <a:buChar char="o"/>
        <a:defRPr sz="2400" kern="1200">
          <a:solidFill>
            <a:schemeClr val="tx1"/>
          </a:solidFill>
          <a:latin typeface="+mn-lt"/>
          <a:ea typeface="+mn-ea"/>
          <a:cs typeface="+mn-cs"/>
        </a:defRPr>
      </a:lvl3pPr>
      <a:lvl4pPr marL="1827530" indent="-438150" algn="l" rtl="0" eaLnBrk="0" fontAlgn="base" hangingPunct="0">
        <a:spcBef>
          <a:spcPct val="20000"/>
        </a:spcBef>
        <a:spcAft>
          <a:spcPct val="0"/>
        </a:spcAft>
        <a:buClr>
          <a:schemeClr val="accent2"/>
        </a:buClr>
        <a:buSzPct val="75000"/>
        <a:buFont typeface="Wingdings" panose="05000000000000000000" pitchFamily="2" charset="2"/>
        <a:buChar char="n"/>
        <a:defRPr sz="2000" kern="1200">
          <a:solidFill>
            <a:schemeClr val="tx1"/>
          </a:solidFill>
          <a:latin typeface="+mn-lt"/>
          <a:ea typeface="+mn-ea"/>
          <a:cs typeface="+mn-cs"/>
        </a:defRPr>
      </a:lvl4pPr>
      <a:lvl5pPr marL="2297430" indent="-468630" algn="l" rtl="0" eaLnBrk="0" fontAlgn="base" hangingPunct="0">
        <a:spcBef>
          <a:spcPct val="20000"/>
        </a:spcBef>
        <a:spcAft>
          <a:spcPct val="0"/>
        </a:spcAft>
        <a:buClr>
          <a:schemeClr val="accent1"/>
        </a:buClr>
        <a:buSzPct val="50000"/>
        <a:buFont typeface="Wingdings" panose="05000000000000000000" pitchFamily="2" charset="2"/>
        <a:buChar char="o"/>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274638"/>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zh-CN"/>
              <a:t>Click to edit Master title style</a:t>
            </a:r>
            <a:endParaRPr lang="en-US" altLang="zh-CN"/>
          </a:p>
        </p:txBody>
      </p:sp>
      <p:sp>
        <p:nvSpPr>
          <p:cNvPr id="3075" name="Text Placeholder 2"/>
          <p:cNvSpPr>
            <a:spLocks noGrp="1"/>
          </p:cNvSpPr>
          <p:nvPr>
            <p:ph type="body" idx="1"/>
          </p:nvPr>
        </p:nvSpPr>
        <p:spPr bwMode="auto">
          <a:xfrm>
            <a:off x="457200" y="1296988"/>
            <a:ext cx="8229600"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cxnSp>
        <p:nvCxnSpPr>
          <p:cNvPr id="4" name="Straight Connector 3"/>
          <p:cNvCxnSpPr/>
          <p:nvPr userDrawn="1"/>
        </p:nvCxnSpPr>
        <p:spPr>
          <a:xfrm>
            <a:off x="457200" y="1143000"/>
            <a:ext cx="82296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7"/>
          <p:cNvSpPr>
            <a:spLocks noGrp="1" noChangeArrowheads="1"/>
          </p:cNvSpPr>
          <p:nvPr>
            <p:ph type="sldNum" sz="quarter" idx="4"/>
          </p:nvPr>
        </p:nvSpPr>
        <p:spPr>
          <a:xfrm>
            <a:off x="8420100" y="6278563"/>
            <a:ext cx="533400" cy="457200"/>
          </a:xfrm>
          <a:prstGeom prst="rect">
            <a:avLst/>
          </a:prstGeom>
        </p:spPr>
        <p:txBody>
          <a:bodyPr vert="horz" wrap="square" lIns="91440" tIns="45720" rIns="91440" bIns="45720" numCol="1" anchor="t" anchorCtr="0" compatLnSpc="1"/>
          <a:lstStyle>
            <a:lvl1pPr algn="ctr">
              <a:defRPr b="1">
                <a:solidFill>
                  <a:srgbClr val="000000"/>
                </a:solidFill>
              </a:defRPr>
            </a:lvl1pPr>
          </a:lstStyle>
          <a:p>
            <a:pPr>
              <a:defRPr/>
            </a:pPr>
            <a:fld id="{B0F3FE29-99B7-4CA8-A63F-E22DE040A4A1}"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98" name="Group 218"/>
          <p:cNvGrpSpPr/>
          <p:nvPr/>
        </p:nvGrpSpPr>
        <p:grpSpPr bwMode="auto">
          <a:xfrm>
            <a:off x="381000" y="6121400"/>
            <a:ext cx="533400" cy="492125"/>
            <a:chOff x="96" y="2784"/>
            <a:chExt cx="1062" cy="981"/>
          </a:xfrm>
        </p:grpSpPr>
        <p:sp>
          <p:nvSpPr>
            <p:cNvPr id="4104" name="Freeform 219"/>
            <p:cNvSpPr/>
            <p:nvPr userDrawn="1"/>
          </p:nvSpPr>
          <p:spPr bwMode="auto">
            <a:xfrm>
              <a:off x="121" y="2784"/>
              <a:ext cx="205" cy="82"/>
            </a:xfrm>
            <a:custGeom>
              <a:avLst/>
              <a:gdLst>
                <a:gd name="T0" fmla="*/ 2147483646 w 41"/>
                <a:gd name="T1" fmla="*/ 2147483646 h 16"/>
                <a:gd name="T2" fmla="*/ 2147483646 w 41"/>
                <a:gd name="T3" fmla="*/ 2147483646 h 16"/>
                <a:gd name="T4" fmla="*/ 2147483646 w 41"/>
                <a:gd name="T5" fmla="*/ 2147483646 h 16"/>
                <a:gd name="T6" fmla="*/ 2147483646 w 41"/>
                <a:gd name="T7" fmla="*/ 324569320 h 16"/>
                <a:gd name="T8" fmla="*/ 1953125000 w 41"/>
                <a:gd name="T9" fmla="*/ 2147483646 h 16"/>
                <a:gd name="T10" fmla="*/ 2147483646 w 41"/>
                <a:gd name="T11" fmla="*/ 2147483646 h 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4105" name="Freeform 220"/>
            <p:cNvSpPr>
              <a:spLocks noEditPoints="1"/>
            </p:cNvSpPr>
            <p:nvPr userDrawn="1"/>
          </p:nvSpPr>
          <p:spPr bwMode="auto">
            <a:xfrm>
              <a:off x="96" y="2790"/>
              <a:ext cx="1062" cy="975"/>
            </a:xfrm>
            <a:custGeom>
              <a:avLst/>
              <a:gdLst>
                <a:gd name="T0" fmla="*/ 2147483646 w 210"/>
                <a:gd name="T1" fmla="*/ 2147483646 h 193"/>
                <a:gd name="T2" fmla="*/ 2147483646 w 210"/>
                <a:gd name="T3" fmla="*/ 2147483646 h 193"/>
                <a:gd name="T4" fmla="*/ 2147483646 w 210"/>
                <a:gd name="T5" fmla="*/ 2147483646 h 193"/>
                <a:gd name="T6" fmla="*/ 2147483646 w 210"/>
                <a:gd name="T7" fmla="*/ 2147483646 h 193"/>
                <a:gd name="T8" fmla="*/ 2147483646 w 210"/>
                <a:gd name="T9" fmla="*/ 2147483646 h 193"/>
                <a:gd name="T10" fmla="*/ 2147483646 w 210"/>
                <a:gd name="T11" fmla="*/ 2147483646 h 193"/>
                <a:gd name="T12" fmla="*/ 2147483646 w 210"/>
                <a:gd name="T13" fmla="*/ 2147483646 h 193"/>
                <a:gd name="T14" fmla="*/ 2147483646 w 210"/>
                <a:gd name="T15" fmla="*/ 2147483646 h 193"/>
                <a:gd name="T16" fmla="*/ 2147483646 w 210"/>
                <a:gd name="T17" fmla="*/ 2147483646 h 193"/>
                <a:gd name="T18" fmla="*/ 2147483646 w 210"/>
                <a:gd name="T19" fmla="*/ 2147483646 h 193"/>
                <a:gd name="T20" fmla="*/ 2147483646 w 210"/>
                <a:gd name="T21" fmla="*/ 2147483646 h 193"/>
                <a:gd name="T22" fmla="*/ 2147483646 w 210"/>
                <a:gd name="T23" fmla="*/ 2147483646 h 193"/>
                <a:gd name="T24" fmla="*/ 2147483646 w 210"/>
                <a:gd name="T25" fmla="*/ 2147483646 h 193"/>
                <a:gd name="T26" fmla="*/ 2147483646 w 210"/>
                <a:gd name="T27" fmla="*/ 2147483646 h 193"/>
                <a:gd name="T28" fmla="*/ 2147483646 w 210"/>
                <a:gd name="T29" fmla="*/ 2147483646 h 193"/>
                <a:gd name="T30" fmla="*/ 2147483646 w 210"/>
                <a:gd name="T31" fmla="*/ 2147483646 h 193"/>
                <a:gd name="T32" fmla="*/ 2147483646 w 210"/>
                <a:gd name="T33" fmla="*/ 2147483646 h 193"/>
                <a:gd name="T34" fmla="*/ 2147483646 w 210"/>
                <a:gd name="T35" fmla="*/ 2147483646 h 193"/>
                <a:gd name="T36" fmla="*/ 2147483646 w 210"/>
                <a:gd name="T37" fmla="*/ 2147483646 h 193"/>
                <a:gd name="T38" fmla="*/ 2147483646 w 210"/>
                <a:gd name="T39" fmla="*/ 2147483646 h 193"/>
                <a:gd name="T40" fmla="*/ 2147483646 w 210"/>
                <a:gd name="T41" fmla="*/ 270222932 h 193"/>
                <a:gd name="T42" fmla="*/ 2147483646 w 210"/>
                <a:gd name="T43" fmla="*/ 2147483646 h 193"/>
                <a:gd name="T44" fmla="*/ 2147483646 w 210"/>
                <a:gd name="T45" fmla="*/ 2147483646 h 193"/>
                <a:gd name="T46" fmla="*/ 2147483646 w 210"/>
                <a:gd name="T47" fmla="*/ 2147483646 h 193"/>
                <a:gd name="T48" fmla="*/ 2147483646 w 210"/>
                <a:gd name="T49" fmla="*/ 2147483646 h 193"/>
                <a:gd name="T50" fmla="*/ 2147483646 w 210"/>
                <a:gd name="T51" fmla="*/ 2147483646 h 193"/>
                <a:gd name="T52" fmla="*/ 2147483646 w 210"/>
                <a:gd name="T53" fmla="*/ 2147483646 h 193"/>
                <a:gd name="T54" fmla="*/ 2147483646 w 210"/>
                <a:gd name="T55" fmla="*/ 2147483646 h 193"/>
                <a:gd name="T56" fmla="*/ 2147483646 w 210"/>
                <a:gd name="T57" fmla="*/ 2147483646 h 193"/>
                <a:gd name="T58" fmla="*/ 2147483646 w 210"/>
                <a:gd name="T59" fmla="*/ 2147483646 h 193"/>
                <a:gd name="T60" fmla="*/ 2147483646 w 210"/>
                <a:gd name="T61" fmla="*/ 2147483646 h 193"/>
                <a:gd name="T62" fmla="*/ 2147483646 w 210"/>
                <a:gd name="T63" fmla="*/ 2147483646 h 193"/>
                <a:gd name="T64" fmla="*/ 2147483646 w 210"/>
                <a:gd name="T65" fmla="*/ 2147483646 h 193"/>
                <a:gd name="T66" fmla="*/ 2147483646 w 210"/>
                <a:gd name="T67" fmla="*/ 2147483646 h 193"/>
                <a:gd name="T68" fmla="*/ 2147483646 w 210"/>
                <a:gd name="T69" fmla="*/ 2147483646 h 193"/>
                <a:gd name="T70" fmla="*/ 2147483646 w 210"/>
                <a:gd name="T71" fmla="*/ 2147483646 h 193"/>
                <a:gd name="T72" fmla="*/ 2147483646 w 210"/>
                <a:gd name="T73" fmla="*/ 2147483646 h 193"/>
                <a:gd name="T74" fmla="*/ 2147483646 w 210"/>
                <a:gd name="T75" fmla="*/ 2147483646 h 193"/>
                <a:gd name="T76" fmla="*/ 2147483646 w 210"/>
                <a:gd name="T77" fmla="*/ 2147483646 h 193"/>
                <a:gd name="T78" fmla="*/ 2147483646 w 210"/>
                <a:gd name="T79" fmla="*/ 2147483646 h 193"/>
                <a:gd name="T80" fmla="*/ 2147483646 w 210"/>
                <a:gd name="T81" fmla="*/ 2147483646 h 193"/>
                <a:gd name="T82" fmla="*/ 2147483646 w 210"/>
                <a:gd name="T83" fmla="*/ 2147483646 h 193"/>
                <a:gd name="T84" fmla="*/ 2147483646 w 210"/>
                <a:gd name="T85" fmla="*/ 2147483646 h 193"/>
                <a:gd name="T86" fmla="*/ 2147483646 w 210"/>
                <a:gd name="T87" fmla="*/ 2147483646 h 193"/>
                <a:gd name="T88" fmla="*/ 2147483646 w 210"/>
                <a:gd name="T89" fmla="*/ 2147483646 h 193"/>
                <a:gd name="T90" fmla="*/ 2147483646 w 210"/>
                <a:gd name="T91" fmla="*/ 2147483646 h 193"/>
                <a:gd name="T92" fmla="*/ 2147483646 w 210"/>
                <a:gd name="T93" fmla="*/ 2147483646 h 193"/>
                <a:gd name="T94" fmla="*/ 2147483646 w 210"/>
                <a:gd name="T95" fmla="*/ 2147483646 h 193"/>
                <a:gd name="T96" fmla="*/ 2147483646 w 210"/>
                <a:gd name="T97" fmla="*/ 2147483646 h 193"/>
                <a:gd name="T98" fmla="*/ 2147483646 w 210"/>
                <a:gd name="T99" fmla="*/ 2147483646 h 193"/>
                <a:gd name="T100" fmla="*/ 2147483646 w 210"/>
                <a:gd name="T101" fmla="*/ 2147483646 h 193"/>
                <a:gd name="T102" fmla="*/ 2147483646 w 210"/>
                <a:gd name="T103" fmla="*/ 2147483646 h 193"/>
                <a:gd name="T104" fmla="*/ 2147483646 w 210"/>
                <a:gd name="T105" fmla="*/ 2147483646 h 193"/>
                <a:gd name="T106" fmla="*/ 2147483646 w 210"/>
                <a:gd name="T107" fmla="*/ 2147483646 h 193"/>
                <a:gd name="T108" fmla="*/ 2147483646 w 210"/>
                <a:gd name="T109" fmla="*/ 2147483646 h 193"/>
                <a:gd name="T110" fmla="*/ 2147483646 w 210"/>
                <a:gd name="T111" fmla="*/ 2147483646 h 193"/>
                <a:gd name="T112" fmla="*/ 2147483646 w 210"/>
                <a:gd name="T113" fmla="*/ 2147483646 h 1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4106" name="Freeform 221"/>
            <p:cNvSpPr/>
            <p:nvPr userDrawn="1"/>
          </p:nvSpPr>
          <p:spPr bwMode="auto">
            <a:xfrm>
              <a:off x="349" y="3256"/>
              <a:ext cx="85" cy="101"/>
            </a:xfrm>
            <a:custGeom>
              <a:avLst/>
              <a:gdLst>
                <a:gd name="T0" fmla="*/ 2147483646 w 17"/>
                <a:gd name="T1" fmla="*/ 1358680219 h 20"/>
                <a:gd name="T2" fmla="*/ 2147483646 w 17"/>
                <a:gd name="T3" fmla="*/ 2147483646 h 20"/>
                <a:gd name="T4" fmla="*/ 2147483646 w 17"/>
                <a:gd name="T5" fmla="*/ 1358680219 h 20"/>
                <a:gd name="T6" fmla="*/ 0 60000 65536"/>
                <a:gd name="T7" fmla="*/ 0 60000 65536"/>
                <a:gd name="T8" fmla="*/ 0 60000 65536"/>
              </a:gdLst>
              <a:ahLst/>
              <a:cxnLst>
                <a:cxn ang="T6">
                  <a:pos x="T0" y="T1"/>
                </a:cxn>
                <a:cxn ang="T7">
                  <a:pos x="T2" y="T3"/>
                </a:cxn>
                <a:cxn ang="T8">
                  <a:pos x="T4" y="T5"/>
                </a:cxn>
              </a:cxnLst>
              <a:rect l="0" t="0" r="r" b="b"/>
              <a:pathLst>
                <a:path w="17" h="20">
                  <a:moveTo>
                    <a:pt x="14" y="5"/>
                  </a:moveTo>
                  <a:cubicBezTo>
                    <a:pt x="13" y="0"/>
                    <a:pt x="0" y="8"/>
                    <a:pt x="9" y="20"/>
                  </a:cubicBezTo>
                  <a:cubicBezTo>
                    <a:pt x="9" y="20"/>
                    <a:pt x="17" y="17"/>
                    <a:pt x="14" y="5"/>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4107" name="Freeform 222"/>
            <p:cNvSpPr/>
            <p:nvPr userDrawn="1"/>
          </p:nvSpPr>
          <p:spPr bwMode="auto">
            <a:xfrm>
              <a:off x="267" y="3293"/>
              <a:ext cx="76" cy="136"/>
            </a:xfrm>
            <a:custGeom>
              <a:avLst/>
              <a:gdLst>
                <a:gd name="T0" fmla="*/ 1973838104 w 15"/>
                <a:gd name="T1" fmla="*/ 2147483646 h 27"/>
                <a:gd name="T2" fmla="*/ 1126546267 w 15"/>
                <a:gd name="T3" fmla="*/ 2147483646 h 27"/>
                <a:gd name="T4" fmla="*/ 2147483646 w 15"/>
                <a:gd name="T5" fmla="*/ 2147483646 h 27"/>
                <a:gd name="T6" fmla="*/ 2147483646 w 15"/>
                <a:gd name="T7" fmla="*/ 2112127681 h 27"/>
                <a:gd name="T8" fmla="*/ 1973838104 w 15"/>
                <a:gd name="T9" fmla="*/ 2147483646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4108" name="Freeform 223"/>
            <p:cNvSpPr/>
            <p:nvPr userDrawn="1"/>
          </p:nvSpPr>
          <p:spPr bwMode="auto">
            <a:xfrm>
              <a:off x="222" y="3021"/>
              <a:ext cx="243" cy="117"/>
            </a:xfrm>
            <a:custGeom>
              <a:avLst/>
              <a:gdLst>
                <a:gd name="T0" fmla="*/ 2147483646 w 48"/>
                <a:gd name="T1" fmla="*/ 591022962 h 23"/>
                <a:gd name="T2" fmla="*/ 2147483646 w 48"/>
                <a:gd name="T3" fmla="*/ 289655928 h 23"/>
                <a:gd name="T4" fmla="*/ 277393137 w 48"/>
                <a:gd name="T5" fmla="*/ 2147483646 h 23"/>
                <a:gd name="T6" fmla="*/ 2147483646 w 48"/>
                <a:gd name="T7" fmla="*/ 2147483646 h 23"/>
                <a:gd name="T8" fmla="*/ 2147483646 w 48"/>
                <a:gd name="T9" fmla="*/ 2147483646 h 23"/>
                <a:gd name="T10" fmla="*/ 2147483646 w 48"/>
                <a:gd name="T11" fmla="*/ 2147483646 h 23"/>
                <a:gd name="T12" fmla="*/ 2147483646 w 48"/>
                <a:gd name="T13" fmla="*/ 591022962 h 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4109" name="Freeform 224"/>
            <p:cNvSpPr/>
            <p:nvPr userDrawn="1"/>
          </p:nvSpPr>
          <p:spPr bwMode="auto">
            <a:xfrm>
              <a:off x="501" y="3344"/>
              <a:ext cx="177" cy="187"/>
            </a:xfrm>
            <a:custGeom>
              <a:avLst/>
              <a:gdLst>
                <a:gd name="T0" fmla="*/ 2147483646 w 35"/>
                <a:gd name="T1" fmla="*/ 555086848 h 37"/>
                <a:gd name="T2" fmla="*/ 2147483646 w 35"/>
                <a:gd name="T3" fmla="*/ 555086848 h 37"/>
                <a:gd name="T4" fmla="*/ 1105469850 w 35"/>
                <a:gd name="T5" fmla="*/ 2147483646 h 37"/>
                <a:gd name="T6" fmla="*/ 2147483646 w 35"/>
                <a:gd name="T7" fmla="*/ 2147483646 h 37"/>
                <a:gd name="T8" fmla="*/ 2147483646 w 35"/>
                <a:gd name="T9" fmla="*/ 555086848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4110" name="Freeform 225"/>
            <p:cNvSpPr/>
            <p:nvPr userDrawn="1"/>
          </p:nvSpPr>
          <p:spPr bwMode="auto">
            <a:xfrm>
              <a:off x="905" y="3157"/>
              <a:ext cx="177" cy="38"/>
            </a:xfrm>
            <a:custGeom>
              <a:avLst/>
              <a:gdLst>
                <a:gd name="T0" fmla="*/ 1377944813 w 35"/>
                <a:gd name="T1" fmla="*/ 0 h 7"/>
                <a:gd name="T2" fmla="*/ 2147483646 w 35"/>
                <a:gd name="T3" fmla="*/ 2147483646 h 7"/>
                <a:gd name="T4" fmla="*/ 1377944813 w 35"/>
                <a:gd name="T5" fmla="*/ 0 h 7"/>
                <a:gd name="T6" fmla="*/ 0 60000 65536"/>
                <a:gd name="T7" fmla="*/ 0 60000 65536"/>
                <a:gd name="T8" fmla="*/ 0 60000 65536"/>
              </a:gdLst>
              <a:ahLst/>
              <a:cxnLst>
                <a:cxn ang="T6">
                  <a:pos x="T0" y="T1"/>
                </a:cxn>
                <a:cxn ang="T7">
                  <a:pos x="T2" y="T3"/>
                </a:cxn>
                <a:cxn ang="T8">
                  <a:pos x="T4" y="T5"/>
                </a:cxn>
              </a:cxnLst>
              <a:rect l="0" t="0" r="r" b="b"/>
              <a:pathLst>
                <a:path w="35" h="7">
                  <a:moveTo>
                    <a:pt x="5" y="0"/>
                  </a:moveTo>
                  <a:cubicBezTo>
                    <a:pt x="0" y="0"/>
                    <a:pt x="7" y="7"/>
                    <a:pt x="14" y="5"/>
                  </a:cubicBezTo>
                  <a:cubicBezTo>
                    <a:pt x="35" y="1"/>
                    <a:pt x="5" y="0"/>
                    <a:pt x="5" y="0"/>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4111" name="Freeform 226"/>
            <p:cNvSpPr/>
            <p:nvPr userDrawn="1"/>
          </p:nvSpPr>
          <p:spPr bwMode="auto">
            <a:xfrm>
              <a:off x="965" y="3154"/>
              <a:ext cx="136" cy="79"/>
            </a:xfrm>
            <a:custGeom>
              <a:avLst/>
              <a:gdLst>
                <a:gd name="T0" fmla="*/ 1851426742 w 27"/>
                <a:gd name="T1" fmla="*/ 2147483646 h 16"/>
                <a:gd name="T2" fmla="*/ 2147483646 w 27"/>
                <a:gd name="T3" fmla="*/ 1274768816 h 16"/>
                <a:gd name="T4" fmla="*/ 2147483646 w 27"/>
                <a:gd name="T5" fmla="*/ 214409728 h 16"/>
                <a:gd name="T6" fmla="*/ 1851426742 w 27"/>
                <a:gd name="T7" fmla="*/ 2147483646 h 16"/>
                <a:gd name="T8" fmla="*/ 1851426742 w 27"/>
                <a:gd name="T9" fmla="*/ 214748364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4112" name="Freeform 227"/>
            <p:cNvSpPr/>
            <p:nvPr userDrawn="1"/>
          </p:nvSpPr>
          <p:spPr bwMode="auto">
            <a:xfrm>
              <a:off x="959" y="3205"/>
              <a:ext cx="177" cy="85"/>
            </a:xfrm>
            <a:custGeom>
              <a:avLst/>
              <a:gdLst>
                <a:gd name="T0" fmla="*/ 2147483646 w 35"/>
                <a:gd name="T1" fmla="*/ 1464843750 h 17"/>
                <a:gd name="T2" fmla="*/ 2147483646 w 35"/>
                <a:gd name="T3" fmla="*/ 2147483646 h 17"/>
                <a:gd name="T4" fmla="*/ 1663700536 w 35"/>
                <a:gd name="T5" fmla="*/ 2147483646 h 17"/>
                <a:gd name="T6" fmla="*/ 2147483646 w 35"/>
                <a:gd name="T7" fmla="*/ 2147483646 h 17"/>
                <a:gd name="T8" fmla="*/ 2147483646 w 35"/>
                <a:gd name="T9" fmla="*/ 146484375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4113" name="Freeform 228"/>
            <p:cNvSpPr/>
            <p:nvPr userDrawn="1"/>
          </p:nvSpPr>
          <p:spPr bwMode="auto">
            <a:xfrm>
              <a:off x="845" y="3284"/>
              <a:ext cx="247" cy="60"/>
            </a:xfrm>
            <a:custGeom>
              <a:avLst/>
              <a:gdLst>
                <a:gd name="T0" fmla="*/ 2147483646 w 49"/>
                <a:gd name="T1" fmla="*/ 732421875 h 12"/>
                <a:gd name="T2" fmla="*/ 2147483646 w 49"/>
                <a:gd name="T3" fmla="*/ 244140625 h 12"/>
                <a:gd name="T4" fmla="*/ 1863814737 w 49"/>
                <a:gd name="T5" fmla="*/ 0 h 12"/>
                <a:gd name="T6" fmla="*/ 529440674 w 49"/>
                <a:gd name="T7" fmla="*/ 1220703125 h 12"/>
                <a:gd name="T8" fmla="*/ 2147483646 w 49"/>
                <a:gd name="T9" fmla="*/ 1953125000 h 12"/>
                <a:gd name="T10" fmla="*/ 2147483646 w 49"/>
                <a:gd name="T11" fmla="*/ 1953125000 h 12"/>
                <a:gd name="T12" fmla="*/ 2147483646 w 49"/>
                <a:gd name="T13" fmla="*/ 732421875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4114" name="Freeform 229"/>
            <p:cNvSpPr/>
            <p:nvPr userDrawn="1"/>
          </p:nvSpPr>
          <p:spPr bwMode="auto">
            <a:xfrm>
              <a:off x="870" y="3341"/>
              <a:ext cx="202" cy="54"/>
            </a:xfrm>
            <a:custGeom>
              <a:avLst/>
              <a:gdLst>
                <a:gd name="T0" fmla="*/ 2147483646 w 40"/>
                <a:gd name="T1" fmla="*/ 398985023 h 11"/>
                <a:gd name="T2" fmla="*/ 2147483646 w 40"/>
                <a:gd name="T3" fmla="*/ 796321834 h 11"/>
                <a:gd name="T4" fmla="*/ 2147483646 w 40"/>
                <a:gd name="T5" fmla="*/ 601061727 h 11"/>
                <a:gd name="T6" fmla="*/ 269045588 w 40"/>
                <a:gd name="T7" fmla="*/ 398985023 h 11"/>
                <a:gd name="T8" fmla="*/ 2147483646 w 40"/>
                <a:gd name="T9" fmla="*/ 1553214003 h 11"/>
                <a:gd name="T10" fmla="*/ 2147483646 w 40"/>
                <a:gd name="T11" fmla="*/ 398985023 h 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4115" name="Freeform 230"/>
            <p:cNvSpPr/>
            <p:nvPr userDrawn="1"/>
          </p:nvSpPr>
          <p:spPr bwMode="auto">
            <a:xfrm>
              <a:off x="858" y="3385"/>
              <a:ext cx="209" cy="174"/>
            </a:xfrm>
            <a:custGeom>
              <a:avLst/>
              <a:gdLst>
                <a:gd name="T0" fmla="*/ 2147483646 w 41"/>
                <a:gd name="T1" fmla="*/ 2147483646 h 34"/>
                <a:gd name="T2" fmla="*/ 2147483646 w 41"/>
                <a:gd name="T3" fmla="*/ 1960100584 h 34"/>
                <a:gd name="T4" fmla="*/ 1208699913 w 41"/>
                <a:gd name="T5" fmla="*/ 2147483646 h 34"/>
                <a:gd name="T6" fmla="*/ 294980342 w 41"/>
                <a:gd name="T7" fmla="*/ 2147483646 h 34"/>
                <a:gd name="T8" fmla="*/ 2147483646 w 41"/>
                <a:gd name="T9" fmla="*/ 2147483646 h 34"/>
                <a:gd name="T10" fmla="*/ 2147483646 w 41"/>
                <a:gd name="T11" fmla="*/ 2147483646 h 34"/>
                <a:gd name="T12" fmla="*/ 2147483646 w 41"/>
                <a:gd name="T13" fmla="*/ 2147483646 h 34"/>
                <a:gd name="T14" fmla="*/ 2147483646 w 41"/>
                <a:gd name="T15" fmla="*/ 2147483646 h 34"/>
                <a:gd name="T16" fmla="*/ 2147483646 w 41"/>
                <a:gd name="T17" fmla="*/ 2147483646 h 34"/>
                <a:gd name="T18" fmla="*/ 2147483646 w 41"/>
                <a:gd name="T19" fmla="*/ 2147483646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sp>
          <p:nvSpPr>
            <p:cNvPr id="4116" name="Freeform 231"/>
            <p:cNvSpPr/>
            <p:nvPr userDrawn="1"/>
          </p:nvSpPr>
          <p:spPr bwMode="auto">
            <a:xfrm>
              <a:off x="997" y="3306"/>
              <a:ext cx="126" cy="316"/>
            </a:xfrm>
            <a:custGeom>
              <a:avLst/>
              <a:gdLst>
                <a:gd name="T0" fmla="*/ 2147483646 w 25"/>
                <a:gd name="T1" fmla="*/ 504424836 h 63"/>
                <a:gd name="T2" fmla="*/ 2147483646 w 25"/>
                <a:gd name="T3" fmla="*/ 2147483646 h 63"/>
                <a:gd name="T4" fmla="*/ 1861037811 w 25"/>
                <a:gd name="T5" fmla="*/ 2147483646 h 63"/>
                <a:gd name="T6" fmla="*/ 1861037811 w 25"/>
                <a:gd name="T7" fmla="*/ 2147483646 h 63"/>
                <a:gd name="T8" fmla="*/ 2147483646 w 25"/>
                <a:gd name="T9" fmla="*/ 2147483646 h 63"/>
                <a:gd name="T10" fmla="*/ 2147483646 w 25"/>
                <a:gd name="T11" fmla="*/ 2147483646 h 63"/>
                <a:gd name="T12" fmla="*/ 0 w 25"/>
                <a:gd name="T13" fmla="*/ 2147483646 h 63"/>
                <a:gd name="T14" fmla="*/ 1332272945 w 25"/>
                <a:gd name="T15" fmla="*/ 2147483646 h 63"/>
                <a:gd name="T16" fmla="*/ 2147483646 w 25"/>
                <a:gd name="T17" fmla="*/ 2147483646 h 63"/>
                <a:gd name="T18" fmla="*/ 2147483646 w 25"/>
                <a:gd name="T19" fmla="*/ 2147483646 h 63"/>
                <a:gd name="T20" fmla="*/ 2147483646 w 25"/>
                <a:gd name="T21" fmla="*/ 2147483646 h 63"/>
                <a:gd name="T22" fmla="*/ 2147483646 w 25"/>
                <a:gd name="T23" fmla="*/ 504424836 h 63"/>
                <a:gd name="T24" fmla="*/ 2147483646 w 25"/>
                <a:gd name="T25" fmla="*/ 504424836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a:noFill/>
            </a:ln>
            <a:extLst>
              <a:ext uri="{91240B29-F687-4F45-9708-019B960494DF}">
                <a14:hiddenLine xmlns:a14="http://schemas.microsoft.com/office/drawing/2010/main" w="0">
                  <a:solidFill>
                    <a:srgbClr val="000000"/>
                  </a:solidFill>
                  <a:prstDash val="solid"/>
                  <a:round/>
                </a14:hiddenLine>
              </a:ext>
            </a:extLst>
          </p:spPr>
          <p:txBody>
            <a:bodyPr/>
            <a:lstStyle/>
            <a:p>
              <a:endParaRPr lang="zh-CN" altLang="en-US"/>
            </a:p>
          </p:txBody>
        </p:sp>
      </p:grpSp>
      <p:sp>
        <p:nvSpPr>
          <p:cNvPr id="4099" name="Rectangle 248"/>
          <p:cNvSpPr>
            <a:spLocks noGrp="1" noRot="1" noChangeArrowheads="1"/>
          </p:cNvSpPr>
          <p:nvPr>
            <p:ph type="title"/>
          </p:nvPr>
        </p:nvSpPr>
        <p:spPr bwMode="auto">
          <a:xfrm>
            <a:off x="298450" y="2286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4100" name="Line 253"/>
          <p:cNvSpPr>
            <a:spLocks noChangeShapeType="1"/>
          </p:cNvSpPr>
          <p:nvPr/>
        </p:nvSpPr>
        <p:spPr bwMode="auto">
          <a:xfrm>
            <a:off x="827088" y="6237288"/>
            <a:ext cx="8137525" cy="0"/>
          </a:xfrm>
          <a:prstGeom prst="line">
            <a:avLst/>
          </a:prstGeom>
          <a:noFill/>
          <a:ln w="57150" cap="sq" cmpd="thinThick">
            <a:solidFill>
              <a:srgbClr val="0099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29" name="Text Box 254"/>
          <p:cNvSpPr txBox="1">
            <a:spLocks noChangeArrowheads="1"/>
          </p:cNvSpPr>
          <p:nvPr/>
        </p:nvSpPr>
        <p:spPr bwMode="auto">
          <a:xfrm>
            <a:off x="900113" y="6453188"/>
            <a:ext cx="8243887" cy="366712"/>
          </a:xfrm>
          <a:prstGeom prst="rect">
            <a:avLst/>
          </a:prstGeom>
          <a:noFill/>
          <a:ln>
            <a:noFill/>
          </a:ln>
        </p:spPr>
        <p:txBody>
          <a:bodyPr>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zh-CN" altLang="en-US" i="0"/>
              <a:t>半导体器件</a:t>
            </a:r>
            <a:endParaRPr lang="zh-CN" altLang="en-US" i="0"/>
          </a:p>
        </p:txBody>
      </p:sp>
      <p:sp>
        <p:nvSpPr>
          <p:cNvPr id="4102" name="Line 255"/>
          <p:cNvSpPr>
            <a:spLocks noChangeShapeType="1"/>
          </p:cNvSpPr>
          <p:nvPr/>
        </p:nvSpPr>
        <p:spPr bwMode="auto">
          <a:xfrm>
            <a:off x="611188" y="1196975"/>
            <a:ext cx="8064500" cy="0"/>
          </a:xfrm>
          <a:prstGeom prst="line">
            <a:avLst/>
          </a:prstGeom>
          <a:noFill/>
          <a:ln w="76200" cmpd="thinThick">
            <a:solidFill>
              <a:schemeClr val="tx2"/>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4103" name="Line 256"/>
          <p:cNvSpPr>
            <a:spLocks noChangeShapeType="1"/>
          </p:cNvSpPr>
          <p:nvPr/>
        </p:nvSpPr>
        <p:spPr bwMode="auto">
          <a:xfrm>
            <a:off x="755650" y="6381750"/>
            <a:ext cx="8229600" cy="0"/>
          </a:xfrm>
          <a:prstGeom prst="line">
            <a:avLst/>
          </a:prstGeom>
          <a:noFill/>
          <a:ln w="57150" cmpd="thickThin">
            <a:solidFill>
              <a:schemeClr val="accent2"/>
            </a:solidFill>
            <a:round/>
          </a:ln>
          <a:extLst>
            <a:ext uri="{909E8E84-426E-40DD-AFC4-6F175D3DCCD1}">
              <a14:hiddenFill xmlns:a14="http://schemas.microsoft.com/office/drawing/2010/main">
                <a:noFill/>
              </a14:hiddenFill>
            </a:ext>
          </a:extLst>
        </p:spPr>
        <p:txBody>
          <a:bodyPr wrap="none">
            <a:spAutoFit/>
          </a:bodyPr>
          <a:lstStyle/>
          <a:p>
            <a:endParaRPr lang="zh-CN" altLang="en-US"/>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57200" y="533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zh-CN" altLang="en-US"/>
          </a:p>
        </p:txBody>
      </p:sp>
      <p:sp>
        <p:nvSpPr>
          <p:cNvPr id="5123" name="Rectangle 3"/>
          <p:cNvSpPr>
            <a:spLocks noGrp="1" noChangeArrowheads="1"/>
          </p:cNvSpPr>
          <p:nvPr>
            <p:ph type="body" idx="1"/>
          </p:nvPr>
        </p:nvSpPr>
        <p:spPr bwMode="auto">
          <a:xfrm>
            <a:off x="457200" y="1828800"/>
            <a:ext cx="8229600" cy="430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8400"/>
            <a:ext cx="1676400" cy="457200"/>
          </a:xfrm>
          <a:prstGeom prst="rect">
            <a:avLst/>
          </a:prstGeom>
          <a:noFill/>
          <a:ln>
            <a:noFill/>
          </a:ln>
          <a:effectLst/>
        </p:spPr>
        <p:txBody>
          <a:bodyPr vert="horz" wrap="square" lIns="91440" tIns="45720" rIns="91440" bIns="45720" numCol="1" anchor="t" anchorCtr="0" compatLnSpc="1"/>
          <a:lstStyle>
            <a:lvl1pPr eaLnBrk="1" hangingPunct="1">
              <a:defRPr sz="1000">
                <a:solidFill>
                  <a:srgbClr val="000033"/>
                </a:solidFill>
                <a:latin typeface="Arial" panose="020B0604020202020204" pitchFamily="34" charset="0"/>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lstStyle>
            <a:lvl1pPr algn="ctr" eaLnBrk="1" hangingPunct="1">
              <a:defRPr sz="1000">
                <a:solidFill>
                  <a:srgbClr val="000033"/>
                </a:solidFill>
                <a:latin typeface="Arial" panose="020B0604020202020204" pitchFamily="34" charset="0"/>
              </a:defRPr>
            </a:lvl1pPr>
          </a:lstStyle>
          <a:p>
            <a:pPr>
              <a:defRPr/>
            </a:pPr>
            <a:endParaRPr lang="en-US" altLang="zh-CN"/>
          </a:p>
        </p:txBody>
      </p:sp>
      <p:sp>
        <p:nvSpPr>
          <p:cNvPr id="1030" name="Rectangle 6"/>
          <p:cNvSpPr>
            <a:spLocks noGrp="1" noChangeArrowheads="1"/>
          </p:cNvSpPr>
          <p:nvPr>
            <p:ph type="sldNum" sz="quarter" idx="4"/>
          </p:nvPr>
        </p:nvSpPr>
        <p:spPr bwMode="auto">
          <a:xfrm>
            <a:off x="6781800" y="6248400"/>
            <a:ext cx="1905000" cy="457200"/>
          </a:xfrm>
          <a:prstGeom prst="rect">
            <a:avLst/>
          </a:prstGeom>
          <a:noFill/>
          <a:ln>
            <a:noFill/>
          </a:ln>
          <a:effectLst/>
        </p:spPr>
        <p:txBody>
          <a:bodyPr vert="horz" wrap="square" lIns="91440" tIns="45720" rIns="91440" bIns="45720" numCol="1" anchor="t" anchorCtr="0" compatLnSpc="1"/>
          <a:lstStyle>
            <a:lvl1pPr algn="r" eaLnBrk="1" hangingPunct="1">
              <a:defRPr sz="1000">
                <a:solidFill>
                  <a:srgbClr val="000033"/>
                </a:solidFill>
                <a:latin typeface="Arial" panose="020B0604020202020204" pitchFamily="34" charset="0"/>
              </a:defRPr>
            </a:lvl1pPr>
          </a:lstStyle>
          <a:p>
            <a:pPr>
              <a:defRPr/>
            </a:pPr>
            <a:fld id="{1C6A8D73-5A7E-4748-AB7A-E4B5E79D6CC1}" type="slidenum">
              <a:rPr lang="zh-CN" altLang="en-US"/>
            </a:fld>
            <a:endParaRPr lang="en-US" altLang="zh-CN"/>
          </a:p>
        </p:txBody>
      </p:sp>
      <p:grpSp>
        <p:nvGrpSpPr>
          <p:cNvPr id="5127" name="Group 7"/>
          <p:cNvGrpSpPr/>
          <p:nvPr/>
        </p:nvGrpSpPr>
        <p:grpSpPr bwMode="auto">
          <a:xfrm>
            <a:off x="279400" y="152400"/>
            <a:ext cx="8686800" cy="1600200"/>
            <a:chOff x="0" y="0"/>
            <a:chExt cx="5472" cy="1008"/>
          </a:xfrm>
        </p:grpSpPr>
        <p:sp>
          <p:nvSpPr>
            <p:cNvPr id="5128" name="Line 8"/>
            <p:cNvSpPr>
              <a:spLocks noChangeShapeType="1"/>
            </p:cNvSpPr>
            <p:nvPr/>
          </p:nvSpPr>
          <p:spPr bwMode="auto">
            <a:xfrm flipH="1">
              <a:off x="112" y="1008"/>
              <a:ext cx="523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3" name="Rectangle 9"/>
            <p:cNvSpPr>
              <a:spLocks noChangeArrowheads="1"/>
            </p:cNvSpPr>
            <p:nvPr/>
          </p:nvSpPr>
          <p:spPr bwMode="auto">
            <a:xfrm>
              <a:off x="5328" y="0"/>
              <a:ext cx="144" cy="144"/>
            </a:xfrm>
            <a:prstGeom prst="rect">
              <a:avLst/>
            </a:prstGeom>
            <a:solidFill>
              <a:schemeClr val="bg2"/>
            </a:solid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sp>
          <p:nvSpPr>
            <p:cNvPr id="1034" name="Rectangle 10"/>
            <p:cNvSpPr>
              <a:spLocks noChangeArrowheads="1"/>
            </p:cNvSpPr>
            <p:nvPr/>
          </p:nvSpPr>
          <p:spPr bwMode="auto">
            <a:xfrm>
              <a:off x="0" y="0"/>
              <a:ext cx="5326" cy="144"/>
            </a:xfrm>
            <a:prstGeom prst="rect">
              <a:avLst/>
            </a:prstGeom>
            <a:solidFill>
              <a:schemeClr val="accent2"/>
            </a:solid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sp>
          <p:nvSpPr>
            <p:cNvPr id="1035" name="Rectangle 11"/>
            <p:cNvSpPr>
              <a:spLocks noChangeArrowheads="1"/>
            </p:cNvSpPr>
            <p:nvPr/>
          </p:nvSpPr>
          <p:spPr bwMode="auto">
            <a:xfrm>
              <a:off x="0" y="144"/>
              <a:ext cx="5326" cy="88"/>
            </a:xfrm>
            <a:prstGeom prst="rect">
              <a:avLst/>
            </a:prstGeom>
            <a:solidFill>
              <a:schemeClr val="bg2"/>
            </a:solid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sp>
          <p:nvSpPr>
            <p:cNvPr id="1036" name="Rectangle 12"/>
            <p:cNvSpPr>
              <a:spLocks noChangeArrowheads="1"/>
            </p:cNvSpPr>
            <p:nvPr/>
          </p:nvSpPr>
          <p:spPr bwMode="auto">
            <a:xfrm>
              <a:off x="5328" y="145"/>
              <a:ext cx="144" cy="86"/>
            </a:xfrm>
            <a:prstGeom prst="rect">
              <a:avLst/>
            </a:prstGeom>
            <a:solidFill>
              <a:schemeClr val="accent2"/>
            </a:solid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gr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hdr="0" ft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l"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469900" indent="-469900" algn="l" rtl="0" eaLnBrk="0" fontAlgn="base" hangingPunct="0">
        <a:spcBef>
          <a:spcPct val="20000"/>
        </a:spcBef>
        <a:spcAft>
          <a:spcPct val="0"/>
        </a:spcAft>
        <a:buClr>
          <a:schemeClr val="bg2"/>
        </a:buClr>
        <a:buSzPct val="70000"/>
        <a:buFont typeface="Wingdings" panose="05000000000000000000" pitchFamily="2" charset="2"/>
        <a:buChar char="o"/>
        <a:defRPr sz="3200" kern="12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SzPct val="75000"/>
        <a:buFont typeface="Wingdings" panose="05000000000000000000" pitchFamily="2" charset="2"/>
        <a:buChar char="n"/>
        <a:defRPr sz="2800" kern="1200">
          <a:solidFill>
            <a:schemeClr val="tx1"/>
          </a:solidFill>
          <a:latin typeface="+mn-lt"/>
          <a:ea typeface="+mn-ea"/>
          <a:cs typeface="+mn-cs"/>
        </a:defRPr>
      </a:lvl2pPr>
      <a:lvl3pPr marL="1377950" indent="-468630" algn="l" rtl="0" eaLnBrk="0" fontAlgn="base" hangingPunct="0">
        <a:spcBef>
          <a:spcPct val="20000"/>
        </a:spcBef>
        <a:spcAft>
          <a:spcPct val="0"/>
        </a:spcAft>
        <a:buClr>
          <a:schemeClr val="bg2"/>
        </a:buClr>
        <a:buSzPct val="65000"/>
        <a:buFont typeface="Wingdings" panose="05000000000000000000" pitchFamily="2" charset="2"/>
        <a:buChar char="o"/>
        <a:defRPr sz="2400" kern="1200">
          <a:solidFill>
            <a:schemeClr val="tx1"/>
          </a:solidFill>
          <a:latin typeface="+mn-lt"/>
          <a:ea typeface="+mn-ea"/>
          <a:cs typeface="+mn-cs"/>
        </a:defRPr>
      </a:lvl3pPr>
      <a:lvl4pPr marL="1827530" indent="-438150" algn="l" rtl="0" eaLnBrk="0" fontAlgn="base" hangingPunct="0">
        <a:spcBef>
          <a:spcPct val="20000"/>
        </a:spcBef>
        <a:spcAft>
          <a:spcPct val="0"/>
        </a:spcAft>
        <a:buClr>
          <a:schemeClr val="accent2"/>
        </a:buClr>
        <a:buSzPct val="75000"/>
        <a:buFont typeface="Wingdings" panose="05000000000000000000" pitchFamily="2" charset="2"/>
        <a:buChar char="n"/>
        <a:defRPr sz="2000" kern="1200">
          <a:solidFill>
            <a:schemeClr val="tx1"/>
          </a:solidFill>
          <a:latin typeface="+mn-lt"/>
          <a:ea typeface="+mn-ea"/>
          <a:cs typeface="+mn-cs"/>
        </a:defRPr>
      </a:lvl4pPr>
      <a:lvl5pPr marL="2297430" indent="-468630" algn="l" rtl="0" eaLnBrk="0" fontAlgn="base" hangingPunct="0">
        <a:spcBef>
          <a:spcPct val="20000"/>
        </a:spcBef>
        <a:spcAft>
          <a:spcPct val="0"/>
        </a:spcAft>
        <a:buClr>
          <a:schemeClr val="accent1"/>
        </a:buClr>
        <a:buSzPct val="50000"/>
        <a:buFont typeface="Wingdings" panose="05000000000000000000" pitchFamily="2" charset="2"/>
        <a:buChar char="o"/>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Title Placeholder 1"/>
          <p:cNvSpPr>
            <a:spLocks noGrp="1"/>
          </p:cNvSpPr>
          <p:nvPr>
            <p:ph type="title"/>
          </p:nvPr>
        </p:nvSpPr>
        <p:spPr bwMode="auto">
          <a:xfrm>
            <a:off x="457200" y="274638"/>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zh-CN"/>
              <a:t>Click to edit Master title style</a:t>
            </a:r>
            <a:endParaRPr lang="en-US" altLang="zh-CN"/>
          </a:p>
        </p:txBody>
      </p:sp>
      <p:sp>
        <p:nvSpPr>
          <p:cNvPr id="6147" name="Text Placeholder 2"/>
          <p:cNvSpPr>
            <a:spLocks noGrp="1"/>
          </p:cNvSpPr>
          <p:nvPr>
            <p:ph type="body" idx="1"/>
          </p:nvPr>
        </p:nvSpPr>
        <p:spPr bwMode="auto">
          <a:xfrm>
            <a:off x="457200" y="1296988"/>
            <a:ext cx="8229600"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cxnSp>
        <p:nvCxnSpPr>
          <p:cNvPr id="4" name="Straight Connector 3"/>
          <p:cNvCxnSpPr/>
          <p:nvPr userDrawn="1"/>
        </p:nvCxnSpPr>
        <p:spPr>
          <a:xfrm>
            <a:off x="457200" y="1143000"/>
            <a:ext cx="82296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7"/>
          <p:cNvSpPr>
            <a:spLocks noGrp="1" noChangeArrowheads="1"/>
          </p:cNvSpPr>
          <p:nvPr>
            <p:ph type="sldNum" sz="quarter" idx="4"/>
          </p:nvPr>
        </p:nvSpPr>
        <p:spPr>
          <a:xfrm>
            <a:off x="8420100" y="6278563"/>
            <a:ext cx="533400" cy="457200"/>
          </a:xfrm>
          <a:prstGeom prst="rect">
            <a:avLst/>
          </a:prstGeom>
        </p:spPr>
        <p:txBody>
          <a:bodyPr vert="horz" wrap="square" lIns="91440" tIns="45720" rIns="91440" bIns="45720" numCol="1" anchor="t" anchorCtr="0" compatLnSpc="1"/>
          <a:lstStyle>
            <a:lvl1pPr algn="ctr">
              <a:defRPr b="1">
                <a:solidFill>
                  <a:srgbClr val="000000"/>
                </a:solidFill>
              </a:defRPr>
            </a:lvl1pPr>
          </a:lstStyle>
          <a:p>
            <a:pPr>
              <a:defRPr/>
            </a:pPr>
            <a:fld id="{7ED320CD-15C5-4BC0-80FA-97B9248D7E05}"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457200" y="533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zh-CN" altLang="en-US"/>
          </a:p>
        </p:txBody>
      </p:sp>
      <p:sp>
        <p:nvSpPr>
          <p:cNvPr id="7171" name="Rectangle 3"/>
          <p:cNvSpPr>
            <a:spLocks noGrp="1" noChangeArrowheads="1"/>
          </p:cNvSpPr>
          <p:nvPr>
            <p:ph type="body" idx="1"/>
          </p:nvPr>
        </p:nvSpPr>
        <p:spPr bwMode="auto">
          <a:xfrm>
            <a:off x="457200" y="1828800"/>
            <a:ext cx="8229600" cy="430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8400"/>
            <a:ext cx="1676400" cy="457200"/>
          </a:xfrm>
          <a:prstGeom prst="rect">
            <a:avLst/>
          </a:prstGeom>
          <a:noFill/>
          <a:ln>
            <a:noFill/>
          </a:ln>
          <a:effectLst/>
        </p:spPr>
        <p:txBody>
          <a:bodyPr vert="horz" wrap="square" lIns="91440" tIns="45720" rIns="91440" bIns="45720" numCol="1" anchor="t" anchorCtr="0" compatLnSpc="1"/>
          <a:lstStyle>
            <a:lvl1pPr eaLnBrk="1" hangingPunct="1">
              <a:defRPr sz="1000">
                <a:solidFill>
                  <a:srgbClr val="000033"/>
                </a:solidFill>
                <a:latin typeface="Arial" panose="020B0604020202020204" pitchFamily="34" charset="0"/>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lstStyle>
            <a:lvl1pPr algn="ctr" eaLnBrk="1" hangingPunct="1">
              <a:defRPr sz="1000">
                <a:solidFill>
                  <a:srgbClr val="000033"/>
                </a:solidFill>
                <a:latin typeface="Arial" panose="020B0604020202020204" pitchFamily="34" charset="0"/>
              </a:defRPr>
            </a:lvl1pPr>
          </a:lstStyle>
          <a:p>
            <a:pPr>
              <a:defRPr/>
            </a:pPr>
            <a:endParaRPr lang="en-US" altLang="zh-CN"/>
          </a:p>
        </p:txBody>
      </p:sp>
      <p:sp>
        <p:nvSpPr>
          <p:cNvPr id="1030" name="Rectangle 6"/>
          <p:cNvSpPr>
            <a:spLocks noGrp="1" noChangeArrowheads="1"/>
          </p:cNvSpPr>
          <p:nvPr>
            <p:ph type="sldNum" sz="quarter" idx="4"/>
          </p:nvPr>
        </p:nvSpPr>
        <p:spPr bwMode="auto">
          <a:xfrm>
            <a:off x="6781800" y="6248400"/>
            <a:ext cx="1905000" cy="457200"/>
          </a:xfrm>
          <a:prstGeom prst="rect">
            <a:avLst/>
          </a:prstGeom>
          <a:noFill/>
          <a:ln>
            <a:noFill/>
          </a:ln>
          <a:effectLst/>
        </p:spPr>
        <p:txBody>
          <a:bodyPr vert="horz" wrap="square" lIns="91440" tIns="45720" rIns="91440" bIns="45720" numCol="1" anchor="t" anchorCtr="0" compatLnSpc="1"/>
          <a:lstStyle>
            <a:lvl1pPr algn="r" eaLnBrk="1" hangingPunct="1">
              <a:defRPr sz="1000">
                <a:solidFill>
                  <a:srgbClr val="000033"/>
                </a:solidFill>
                <a:latin typeface="Arial" panose="020B0604020202020204" pitchFamily="34" charset="0"/>
              </a:defRPr>
            </a:lvl1pPr>
          </a:lstStyle>
          <a:p>
            <a:pPr>
              <a:defRPr/>
            </a:pPr>
            <a:fld id="{84A476E8-CE2E-4D9E-AAF8-B6057D48684C}" type="slidenum">
              <a:rPr lang="zh-CN" altLang="en-US"/>
            </a:fld>
            <a:endParaRPr lang="en-US" altLang="zh-CN"/>
          </a:p>
        </p:txBody>
      </p:sp>
      <p:grpSp>
        <p:nvGrpSpPr>
          <p:cNvPr id="7175" name="Group 7"/>
          <p:cNvGrpSpPr/>
          <p:nvPr/>
        </p:nvGrpSpPr>
        <p:grpSpPr bwMode="auto">
          <a:xfrm>
            <a:off x="279400" y="152400"/>
            <a:ext cx="8686800" cy="1600200"/>
            <a:chOff x="0" y="0"/>
            <a:chExt cx="5472" cy="1008"/>
          </a:xfrm>
        </p:grpSpPr>
        <p:sp>
          <p:nvSpPr>
            <p:cNvPr id="7176" name="Line 8"/>
            <p:cNvSpPr>
              <a:spLocks noChangeShapeType="1"/>
            </p:cNvSpPr>
            <p:nvPr/>
          </p:nvSpPr>
          <p:spPr bwMode="auto">
            <a:xfrm flipH="1">
              <a:off x="112" y="1008"/>
              <a:ext cx="523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3" name="Rectangle 9"/>
            <p:cNvSpPr>
              <a:spLocks noChangeArrowheads="1"/>
            </p:cNvSpPr>
            <p:nvPr/>
          </p:nvSpPr>
          <p:spPr bwMode="auto">
            <a:xfrm>
              <a:off x="5328" y="0"/>
              <a:ext cx="144" cy="144"/>
            </a:xfrm>
            <a:prstGeom prst="rect">
              <a:avLst/>
            </a:prstGeom>
            <a:solidFill>
              <a:schemeClr val="bg2"/>
            </a:solid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sp>
          <p:nvSpPr>
            <p:cNvPr id="1034" name="Rectangle 10"/>
            <p:cNvSpPr>
              <a:spLocks noChangeArrowheads="1"/>
            </p:cNvSpPr>
            <p:nvPr/>
          </p:nvSpPr>
          <p:spPr bwMode="auto">
            <a:xfrm>
              <a:off x="0" y="0"/>
              <a:ext cx="5326" cy="144"/>
            </a:xfrm>
            <a:prstGeom prst="rect">
              <a:avLst/>
            </a:prstGeom>
            <a:solidFill>
              <a:schemeClr val="accent2"/>
            </a:solid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sp>
          <p:nvSpPr>
            <p:cNvPr id="1035" name="Rectangle 11"/>
            <p:cNvSpPr>
              <a:spLocks noChangeArrowheads="1"/>
            </p:cNvSpPr>
            <p:nvPr/>
          </p:nvSpPr>
          <p:spPr bwMode="auto">
            <a:xfrm>
              <a:off x="0" y="144"/>
              <a:ext cx="5326" cy="88"/>
            </a:xfrm>
            <a:prstGeom prst="rect">
              <a:avLst/>
            </a:prstGeom>
            <a:solidFill>
              <a:schemeClr val="bg2"/>
            </a:solid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sp>
          <p:nvSpPr>
            <p:cNvPr id="1036" name="Rectangle 12"/>
            <p:cNvSpPr>
              <a:spLocks noChangeArrowheads="1"/>
            </p:cNvSpPr>
            <p:nvPr/>
          </p:nvSpPr>
          <p:spPr bwMode="auto">
            <a:xfrm>
              <a:off x="5328" y="145"/>
              <a:ext cx="144" cy="86"/>
            </a:xfrm>
            <a:prstGeom prst="rect">
              <a:avLst/>
            </a:prstGeom>
            <a:solidFill>
              <a:schemeClr val="accent2"/>
            </a:solid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gr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hf hdr="0" ft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l"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469900" indent="-469900" algn="l" rtl="0" eaLnBrk="0" fontAlgn="base" hangingPunct="0">
        <a:spcBef>
          <a:spcPct val="20000"/>
        </a:spcBef>
        <a:spcAft>
          <a:spcPct val="0"/>
        </a:spcAft>
        <a:buClr>
          <a:schemeClr val="bg2"/>
        </a:buClr>
        <a:buSzPct val="70000"/>
        <a:buFont typeface="Wingdings" panose="05000000000000000000" pitchFamily="2" charset="2"/>
        <a:buChar char="o"/>
        <a:defRPr sz="3200" kern="12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SzPct val="75000"/>
        <a:buFont typeface="Wingdings" panose="05000000000000000000" pitchFamily="2" charset="2"/>
        <a:buChar char="n"/>
        <a:defRPr sz="2800" kern="1200">
          <a:solidFill>
            <a:schemeClr val="tx1"/>
          </a:solidFill>
          <a:latin typeface="+mn-lt"/>
          <a:ea typeface="+mn-ea"/>
          <a:cs typeface="+mn-cs"/>
        </a:defRPr>
      </a:lvl2pPr>
      <a:lvl3pPr marL="1377950" indent="-468630" algn="l" rtl="0" eaLnBrk="0" fontAlgn="base" hangingPunct="0">
        <a:spcBef>
          <a:spcPct val="20000"/>
        </a:spcBef>
        <a:spcAft>
          <a:spcPct val="0"/>
        </a:spcAft>
        <a:buClr>
          <a:schemeClr val="bg2"/>
        </a:buClr>
        <a:buSzPct val="65000"/>
        <a:buFont typeface="Wingdings" panose="05000000000000000000" pitchFamily="2" charset="2"/>
        <a:buChar char="o"/>
        <a:defRPr sz="2400" kern="1200">
          <a:solidFill>
            <a:schemeClr val="tx1"/>
          </a:solidFill>
          <a:latin typeface="+mn-lt"/>
          <a:ea typeface="+mn-ea"/>
          <a:cs typeface="+mn-cs"/>
        </a:defRPr>
      </a:lvl3pPr>
      <a:lvl4pPr marL="1827530" indent="-438150" algn="l" rtl="0" eaLnBrk="0" fontAlgn="base" hangingPunct="0">
        <a:spcBef>
          <a:spcPct val="20000"/>
        </a:spcBef>
        <a:spcAft>
          <a:spcPct val="0"/>
        </a:spcAft>
        <a:buClr>
          <a:schemeClr val="accent2"/>
        </a:buClr>
        <a:buSzPct val="75000"/>
        <a:buFont typeface="Wingdings" panose="05000000000000000000" pitchFamily="2" charset="2"/>
        <a:buChar char="n"/>
        <a:defRPr sz="2000" kern="1200">
          <a:solidFill>
            <a:schemeClr val="tx1"/>
          </a:solidFill>
          <a:latin typeface="+mn-lt"/>
          <a:ea typeface="+mn-ea"/>
          <a:cs typeface="+mn-cs"/>
        </a:defRPr>
      </a:lvl4pPr>
      <a:lvl5pPr marL="2297430" indent="-468630" algn="l" rtl="0" eaLnBrk="0" fontAlgn="base" hangingPunct="0">
        <a:spcBef>
          <a:spcPct val="20000"/>
        </a:spcBef>
        <a:spcAft>
          <a:spcPct val="0"/>
        </a:spcAft>
        <a:buClr>
          <a:schemeClr val="accent1"/>
        </a:buClr>
        <a:buSzPct val="50000"/>
        <a:buFont typeface="Wingdings" panose="05000000000000000000" pitchFamily="2" charset="2"/>
        <a:buChar char="o"/>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3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828800"/>
            <a:ext cx="8229600" cy="430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8400"/>
            <a:ext cx="1676400" cy="457200"/>
          </a:xfrm>
          <a:prstGeom prst="rect">
            <a:avLst/>
          </a:prstGeom>
          <a:noFill/>
          <a:ln>
            <a:noFill/>
          </a:ln>
          <a:effectLst/>
        </p:spPr>
        <p:txBody>
          <a:bodyPr vert="horz" wrap="square" lIns="91440" tIns="45720" rIns="91440" bIns="45720" numCol="1" anchor="t" anchorCtr="0" compatLnSpc="1"/>
          <a:lstStyle>
            <a:lvl1pPr eaLnBrk="1" hangingPunct="1">
              <a:defRPr sz="1000">
                <a:latin typeface="Arial" panose="020B0604020202020204" pitchFamily="34" charset="0"/>
              </a:defRPr>
            </a:lvl1pPr>
          </a:lstStyle>
          <a:p>
            <a:pPr>
              <a:defRPr/>
            </a:pPr>
            <a:endParaRPr lang="en-US" altLang="zh-CN">
              <a:solidFill>
                <a:srgbClr val="000033"/>
              </a:solidFill>
              <a:ea typeface="宋体" panose="02010600030101010101" pitchFamily="2" charset="-122"/>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lstStyle>
            <a:lvl1pPr algn="ctr" eaLnBrk="1" hangingPunct="1">
              <a:defRPr sz="1000">
                <a:latin typeface="Arial" panose="020B0604020202020204" pitchFamily="34" charset="0"/>
              </a:defRPr>
            </a:lvl1pPr>
          </a:lstStyle>
          <a:p>
            <a:pPr>
              <a:defRPr/>
            </a:pPr>
            <a:endParaRPr lang="en-US" altLang="zh-CN">
              <a:solidFill>
                <a:srgbClr val="000033"/>
              </a:solidFill>
              <a:ea typeface="宋体" panose="02010600030101010101" pitchFamily="2" charset="-122"/>
            </a:endParaRPr>
          </a:p>
        </p:txBody>
      </p:sp>
      <p:sp>
        <p:nvSpPr>
          <p:cNvPr id="1030" name="Rectangle 6"/>
          <p:cNvSpPr>
            <a:spLocks noGrp="1" noChangeArrowheads="1"/>
          </p:cNvSpPr>
          <p:nvPr>
            <p:ph type="sldNum" sz="quarter" idx="4"/>
          </p:nvPr>
        </p:nvSpPr>
        <p:spPr bwMode="auto">
          <a:xfrm>
            <a:off x="6781800" y="6248400"/>
            <a:ext cx="1905000" cy="457200"/>
          </a:xfrm>
          <a:prstGeom prst="rect">
            <a:avLst/>
          </a:prstGeom>
          <a:noFill/>
          <a:ln>
            <a:noFill/>
          </a:ln>
          <a:effectLst/>
        </p:spPr>
        <p:txBody>
          <a:bodyPr vert="horz" wrap="square" lIns="91440" tIns="45720" rIns="91440" bIns="45720" numCol="1" anchor="t" anchorCtr="0" compatLnSpc="1"/>
          <a:lstStyle>
            <a:lvl1pPr algn="r" eaLnBrk="1" hangingPunct="1">
              <a:defRPr sz="1000" smtClean="0">
                <a:latin typeface="Arial" panose="020B0604020202020204" pitchFamily="34" charset="0"/>
              </a:defRPr>
            </a:lvl1pPr>
          </a:lstStyle>
          <a:p>
            <a:pPr>
              <a:defRPr/>
            </a:pPr>
            <a:fld id="{37E552B5-A0A3-4943-B6FE-E4011CEE2EBC}" type="slidenum">
              <a:rPr lang="zh-CN" altLang="en-US">
                <a:solidFill>
                  <a:srgbClr val="000033"/>
                </a:solidFill>
                <a:ea typeface="宋体" panose="02010600030101010101" pitchFamily="2" charset="-122"/>
              </a:rPr>
            </a:fld>
            <a:endParaRPr lang="en-US" altLang="zh-CN">
              <a:solidFill>
                <a:srgbClr val="000033"/>
              </a:solidFill>
              <a:ea typeface="宋体" panose="02010600030101010101" pitchFamily="2" charset="-122"/>
            </a:endParaRPr>
          </a:p>
        </p:txBody>
      </p:sp>
      <p:grpSp>
        <p:nvGrpSpPr>
          <p:cNvPr id="1031" name="Group 7"/>
          <p:cNvGrpSpPr/>
          <p:nvPr/>
        </p:nvGrpSpPr>
        <p:grpSpPr bwMode="auto">
          <a:xfrm>
            <a:off x="279400" y="152400"/>
            <a:ext cx="8686800" cy="1600200"/>
            <a:chOff x="0" y="0"/>
            <a:chExt cx="5472" cy="1008"/>
          </a:xfrm>
        </p:grpSpPr>
        <p:sp>
          <p:nvSpPr>
            <p:cNvPr id="1032" name="Line 8"/>
            <p:cNvSpPr>
              <a:spLocks noChangeShapeType="1"/>
            </p:cNvSpPr>
            <p:nvPr/>
          </p:nvSpPr>
          <p:spPr bwMode="auto">
            <a:xfrm flipH="1">
              <a:off x="112" y="1008"/>
              <a:ext cx="523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33"/>
                </a:solidFill>
                <a:latin typeface="Times New Roman" panose="02020603050405020304"/>
                <a:ea typeface="宋体" panose="02010600030101010101" pitchFamily="2" charset="-122"/>
              </a:endParaRPr>
            </a:p>
          </p:txBody>
        </p:sp>
        <p:sp>
          <p:nvSpPr>
            <p:cNvPr id="1033" name="Rectangle 9"/>
            <p:cNvSpPr>
              <a:spLocks noChangeArrowheads="1"/>
            </p:cNvSpPr>
            <p:nvPr/>
          </p:nvSpPr>
          <p:spPr bwMode="auto">
            <a:xfrm>
              <a:off x="5328" y="0"/>
              <a:ext cx="144" cy="144"/>
            </a:xfrm>
            <a:prstGeom prst="rect">
              <a:avLst/>
            </a:prstGeom>
            <a:solidFill>
              <a:schemeClr val="bg2"/>
            </a:solid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sp>
          <p:nvSpPr>
            <p:cNvPr id="1034" name="Rectangle 10"/>
            <p:cNvSpPr>
              <a:spLocks noChangeArrowheads="1"/>
            </p:cNvSpPr>
            <p:nvPr/>
          </p:nvSpPr>
          <p:spPr bwMode="auto">
            <a:xfrm>
              <a:off x="0" y="0"/>
              <a:ext cx="5326" cy="144"/>
            </a:xfrm>
            <a:prstGeom prst="rect">
              <a:avLst/>
            </a:prstGeom>
            <a:solidFill>
              <a:schemeClr val="accent2"/>
            </a:solid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sp>
          <p:nvSpPr>
            <p:cNvPr id="1035" name="Rectangle 11"/>
            <p:cNvSpPr>
              <a:spLocks noChangeArrowheads="1"/>
            </p:cNvSpPr>
            <p:nvPr/>
          </p:nvSpPr>
          <p:spPr bwMode="auto">
            <a:xfrm>
              <a:off x="0" y="144"/>
              <a:ext cx="5326" cy="88"/>
            </a:xfrm>
            <a:prstGeom prst="rect">
              <a:avLst/>
            </a:prstGeom>
            <a:solidFill>
              <a:schemeClr val="bg2"/>
            </a:solid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sp>
          <p:nvSpPr>
            <p:cNvPr id="1036" name="Rectangle 12"/>
            <p:cNvSpPr>
              <a:spLocks noChangeArrowheads="1"/>
            </p:cNvSpPr>
            <p:nvPr/>
          </p:nvSpPr>
          <p:spPr bwMode="auto">
            <a:xfrm>
              <a:off x="5328" y="145"/>
              <a:ext cx="144" cy="86"/>
            </a:xfrm>
            <a:prstGeom prst="rect">
              <a:avLst/>
            </a:prstGeom>
            <a:solidFill>
              <a:schemeClr val="accent2"/>
            </a:solid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gr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Lst>
  <p:hf hdr="0" ft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l"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469900" indent="-469900" algn="l" rtl="0" eaLnBrk="0" fontAlgn="base" hangingPunct="0">
        <a:spcBef>
          <a:spcPct val="20000"/>
        </a:spcBef>
        <a:spcAft>
          <a:spcPct val="0"/>
        </a:spcAft>
        <a:buClr>
          <a:schemeClr val="bg2"/>
        </a:buClr>
        <a:buSzPct val="70000"/>
        <a:buFont typeface="Wingdings" panose="05000000000000000000" pitchFamily="2" charset="2"/>
        <a:buChar char="o"/>
        <a:defRPr sz="3200" kern="12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SzPct val="75000"/>
        <a:buFont typeface="Wingdings" panose="05000000000000000000" pitchFamily="2" charset="2"/>
        <a:buChar char="n"/>
        <a:defRPr sz="2800" kern="1200">
          <a:solidFill>
            <a:schemeClr val="tx1"/>
          </a:solidFill>
          <a:latin typeface="+mn-lt"/>
          <a:ea typeface="+mn-ea"/>
          <a:cs typeface="+mn-cs"/>
        </a:defRPr>
      </a:lvl2pPr>
      <a:lvl3pPr marL="1377950" indent="-468630" algn="l" rtl="0" eaLnBrk="0" fontAlgn="base" hangingPunct="0">
        <a:spcBef>
          <a:spcPct val="20000"/>
        </a:spcBef>
        <a:spcAft>
          <a:spcPct val="0"/>
        </a:spcAft>
        <a:buClr>
          <a:schemeClr val="bg2"/>
        </a:buClr>
        <a:buSzPct val="65000"/>
        <a:buFont typeface="Wingdings" panose="05000000000000000000" pitchFamily="2" charset="2"/>
        <a:buChar char="o"/>
        <a:defRPr sz="2400" kern="1200">
          <a:solidFill>
            <a:schemeClr val="tx1"/>
          </a:solidFill>
          <a:latin typeface="+mn-lt"/>
          <a:ea typeface="+mn-ea"/>
          <a:cs typeface="+mn-cs"/>
        </a:defRPr>
      </a:lvl3pPr>
      <a:lvl4pPr marL="1827530" indent="-438150" algn="l" rtl="0" eaLnBrk="0" fontAlgn="base" hangingPunct="0">
        <a:spcBef>
          <a:spcPct val="20000"/>
        </a:spcBef>
        <a:spcAft>
          <a:spcPct val="0"/>
        </a:spcAft>
        <a:buClr>
          <a:schemeClr val="accent2"/>
        </a:buClr>
        <a:buSzPct val="75000"/>
        <a:buFont typeface="Wingdings" panose="05000000000000000000" pitchFamily="2" charset="2"/>
        <a:buChar char="n"/>
        <a:defRPr sz="2000" kern="1200">
          <a:solidFill>
            <a:schemeClr val="tx1"/>
          </a:solidFill>
          <a:latin typeface="+mn-lt"/>
          <a:ea typeface="+mn-ea"/>
          <a:cs typeface="+mn-cs"/>
        </a:defRPr>
      </a:lvl4pPr>
      <a:lvl5pPr marL="2297430" indent="-468630" algn="l" rtl="0" eaLnBrk="0" fontAlgn="base" hangingPunct="0">
        <a:spcBef>
          <a:spcPct val="20000"/>
        </a:spcBef>
        <a:spcAft>
          <a:spcPct val="0"/>
        </a:spcAft>
        <a:buClr>
          <a:schemeClr val="accent1"/>
        </a:buClr>
        <a:buSzPct val="50000"/>
        <a:buFont typeface="Wingdings" panose="05000000000000000000" pitchFamily="2" charset="2"/>
        <a:buChar char="o"/>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3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828800"/>
            <a:ext cx="8229600" cy="430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8400"/>
            <a:ext cx="1676400" cy="457200"/>
          </a:xfrm>
          <a:prstGeom prst="rect">
            <a:avLst/>
          </a:prstGeom>
          <a:noFill/>
          <a:ln>
            <a:noFill/>
          </a:ln>
          <a:effectLst/>
        </p:spPr>
        <p:txBody>
          <a:bodyPr vert="horz" wrap="square" lIns="91440" tIns="45720" rIns="91440" bIns="45720" numCol="1" anchor="t" anchorCtr="0" compatLnSpc="1"/>
          <a:lstStyle>
            <a:lvl1pPr eaLnBrk="1" hangingPunct="1">
              <a:defRPr sz="1000">
                <a:latin typeface="Arial" panose="020B0604020202020204" pitchFamily="34" charset="0"/>
              </a:defRPr>
            </a:lvl1pPr>
          </a:lstStyle>
          <a:p>
            <a:pPr>
              <a:defRPr/>
            </a:pPr>
            <a:endParaRPr lang="en-US" altLang="zh-CN">
              <a:solidFill>
                <a:srgbClr val="000033"/>
              </a:solidFill>
              <a:ea typeface="宋体" panose="02010600030101010101" pitchFamily="2" charset="-122"/>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lstStyle>
            <a:lvl1pPr algn="ctr" eaLnBrk="1" hangingPunct="1">
              <a:defRPr sz="1000">
                <a:latin typeface="Arial" panose="020B0604020202020204" pitchFamily="34" charset="0"/>
              </a:defRPr>
            </a:lvl1pPr>
          </a:lstStyle>
          <a:p>
            <a:pPr>
              <a:defRPr/>
            </a:pPr>
            <a:endParaRPr lang="en-US" altLang="zh-CN">
              <a:solidFill>
                <a:srgbClr val="000033"/>
              </a:solidFill>
              <a:ea typeface="宋体" panose="02010600030101010101" pitchFamily="2" charset="-122"/>
            </a:endParaRPr>
          </a:p>
        </p:txBody>
      </p:sp>
      <p:sp>
        <p:nvSpPr>
          <p:cNvPr id="1030" name="Rectangle 6"/>
          <p:cNvSpPr>
            <a:spLocks noGrp="1" noChangeArrowheads="1"/>
          </p:cNvSpPr>
          <p:nvPr>
            <p:ph type="sldNum" sz="quarter" idx="4"/>
          </p:nvPr>
        </p:nvSpPr>
        <p:spPr bwMode="auto">
          <a:xfrm>
            <a:off x="6781800" y="6248400"/>
            <a:ext cx="1905000" cy="457200"/>
          </a:xfrm>
          <a:prstGeom prst="rect">
            <a:avLst/>
          </a:prstGeom>
          <a:noFill/>
          <a:ln>
            <a:noFill/>
          </a:ln>
          <a:effectLst/>
        </p:spPr>
        <p:txBody>
          <a:bodyPr vert="horz" wrap="square" lIns="91440" tIns="45720" rIns="91440" bIns="45720" numCol="1" anchor="t" anchorCtr="0" compatLnSpc="1"/>
          <a:lstStyle>
            <a:lvl1pPr algn="r" eaLnBrk="1" hangingPunct="1">
              <a:defRPr sz="1000" smtClean="0">
                <a:latin typeface="Arial" panose="020B0604020202020204" pitchFamily="34" charset="0"/>
              </a:defRPr>
            </a:lvl1pPr>
          </a:lstStyle>
          <a:p>
            <a:pPr>
              <a:defRPr/>
            </a:pPr>
            <a:fld id="{37E552B5-A0A3-4943-B6FE-E4011CEE2EBC}" type="slidenum">
              <a:rPr lang="zh-CN" altLang="en-US">
                <a:solidFill>
                  <a:srgbClr val="000033"/>
                </a:solidFill>
                <a:ea typeface="宋体" panose="02010600030101010101" pitchFamily="2" charset="-122"/>
              </a:rPr>
            </a:fld>
            <a:endParaRPr lang="en-US" altLang="zh-CN">
              <a:solidFill>
                <a:srgbClr val="000033"/>
              </a:solidFill>
              <a:ea typeface="宋体" panose="02010600030101010101" pitchFamily="2" charset="-122"/>
            </a:endParaRPr>
          </a:p>
        </p:txBody>
      </p:sp>
      <p:grpSp>
        <p:nvGrpSpPr>
          <p:cNvPr id="1031" name="Group 7"/>
          <p:cNvGrpSpPr/>
          <p:nvPr/>
        </p:nvGrpSpPr>
        <p:grpSpPr bwMode="auto">
          <a:xfrm>
            <a:off x="279400" y="152400"/>
            <a:ext cx="8686800" cy="1600200"/>
            <a:chOff x="0" y="0"/>
            <a:chExt cx="5472" cy="1008"/>
          </a:xfrm>
        </p:grpSpPr>
        <p:sp>
          <p:nvSpPr>
            <p:cNvPr id="1032" name="Line 8"/>
            <p:cNvSpPr>
              <a:spLocks noChangeShapeType="1"/>
            </p:cNvSpPr>
            <p:nvPr/>
          </p:nvSpPr>
          <p:spPr bwMode="auto">
            <a:xfrm flipH="1">
              <a:off x="112" y="1008"/>
              <a:ext cx="523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33"/>
                </a:solidFill>
                <a:latin typeface="Times New Roman" panose="02020603050405020304"/>
                <a:ea typeface="宋体" panose="02010600030101010101" pitchFamily="2" charset="-122"/>
              </a:endParaRPr>
            </a:p>
          </p:txBody>
        </p:sp>
        <p:sp>
          <p:nvSpPr>
            <p:cNvPr id="1033" name="Rectangle 9"/>
            <p:cNvSpPr>
              <a:spLocks noChangeArrowheads="1"/>
            </p:cNvSpPr>
            <p:nvPr/>
          </p:nvSpPr>
          <p:spPr bwMode="auto">
            <a:xfrm>
              <a:off x="5328" y="0"/>
              <a:ext cx="144" cy="144"/>
            </a:xfrm>
            <a:prstGeom prst="rect">
              <a:avLst/>
            </a:prstGeom>
            <a:solidFill>
              <a:schemeClr val="bg2"/>
            </a:solid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sp>
          <p:nvSpPr>
            <p:cNvPr id="1034" name="Rectangle 10"/>
            <p:cNvSpPr>
              <a:spLocks noChangeArrowheads="1"/>
            </p:cNvSpPr>
            <p:nvPr/>
          </p:nvSpPr>
          <p:spPr bwMode="auto">
            <a:xfrm>
              <a:off x="0" y="0"/>
              <a:ext cx="5326" cy="144"/>
            </a:xfrm>
            <a:prstGeom prst="rect">
              <a:avLst/>
            </a:prstGeom>
            <a:solidFill>
              <a:schemeClr val="accent2"/>
            </a:solid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sp>
          <p:nvSpPr>
            <p:cNvPr id="1035" name="Rectangle 11"/>
            <p:cNvSpPr>
              <a:spLocks noChangeArrowheads="1"/>
            </p:cNvSpPr>
            <p:nvPr/>
          </p:nvSpPr>
          <p:spPr bwMode="auto">
            <a:xfrm>
              <a:off x="0" y="144"/>
              <a:ext cx="5326" cy="88"/>
            </a:xfrm>
            <a:prstGeom prst="rect">
              <a:avLst/>
            </a:prstGeom>
            <a:solidFill>
              <a:schemeClr val="bg2"/>
            </a:solid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sp>
          <p:nvSpPr>
            <p:cNvPr id="1036" name="Rectangle 12"/>
            <p:cNvSpPr>
              <a:spLocks noChangeArrowheads="1"/>
            </p:cNvSpPr>
            <p:nvPr/>
          </p:nvSpPr>
          <p:spPr bwMode="auto">
            <a:xfrm>
              <a:off x="5328" y="145"/>
              <a:ext cx="144" cy="86"/>
            </a:xfrm>
            <a:prstGeom prst="rect">
              <a:avLst/>
            </a:prstGeom>
            <a:solidFill>
              <a:schemeClr val="accent2"/>
            </a:solidFill>
            <a:ln w="12700">
              <a:solidFill>
                <a:schemeClr val="tx1"/>
              </a:solidFill>
              <a:miter lim="800000"/>
            </a:ln>
            <a:effec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sz="2400">
                <a:solidFill>
                  <a:srgbClr val="000033"/>
                </a:solidFill>
              </a:endParaRPr>
            </a:p>
          </p:txBody>
        </p:sp>
      </p:gr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Lst>
  <p:hf hdr="0" ft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l"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469900" indent="-469900" algn="l" rtl="0" eaLnBrk="0" fontAlgn="base" hangingPunct="0">
        <a:spcBef>
          <a:spcPct val="20000"/>
        </a:spcBef>
        <a:spcAft>
          <a:spcPct val="0"/>
        </a:spcAft>
        <a:buClr>
          <a:schemeClr val="bg2"/>
        </a:buClr>
        <a:buSzPct val="70000"/>
        <a:buFont typeface="Wingdings" panose="05000000000000000000" pitchFamily="2" charset="2"/>
        <a:buChar char="o"/>
        <a:defRPr sz="3200" kern="12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SzPct val="75000"/>
        <a:buFont typeface="Wingdings" panose="05000000000000000000" pitchFamily="2" charset="2"/>
        <a:buChar char="n"/>
        <a:defRPr sz="2800" kern="1200">
          <a:solidFill>
            <a:schemeClr val="tx1"/>
          </a:solidFill>
          <a:latin typeface="+mn-lt"/>
          <a:ea typeface="+mn-ea"/>
          <a:cs typeface="+mn-cs"/>
        </a:defRPr>
      </a:lvl2pPr>
      <a:lvl3pPr marL="1377950" indent="-468630" algn="l" rtl="0" eaLnBrk="0" fontAlgn="base" hangingPunct="0">
        <a:spcBef>
          <a:spcPct val="20000"/>
        </a:spcBef>
        <a:spcAft>
          <a:spcPct val="0"/>
        </a:spcAft>
        <a:buClr>
          <a:schemeClr val="bg2"/>
        </a:buClr>
        <a:buSzPct val="65000"/>
        <a:buFont typeface="Wingdings" panose="05000000000000000000" pitchFamily="2" charset="2"/>
        <a:buChar char="o"/>
        <a:defRPr sz="2400" kern="1200">
          <a:solidFill>
            <a:schemeClr val="tx1"/>
          </a:solidFill>
          <a:latin typeface="+mn-lt"/>
          <a:ea typeface="+mn-ea"/>
          <a:cs typeface="+mn-cs"/>
        </a:defRPr>
      </a:lvl3pPr>
      <a:lvl4pPr marL="1827530" indent="-438150" algn="l" rtl="0" eaLnBrk="0" fontAlgn="base" hangingPunct="0">
        <a:spcBef>
          <a:spcPct val="20000"/>
        </a:spcBef>
        <a:spcAft>
          <a:spcPct val="0"/>
        </a:spcAft>
        <a:buClr>
          <a:schemeClr val="accent2"/>
        </a:buClr>
        <a:buSzPct val="75000"/>
        <a:buFont typeface="Wingdings" panose="05000000000000000000" pitchFamily="2" charset="2"/>
        <a:buChar char="n"/>
        <a:defRPr sz="2000" kern="1200">
          <a:solidFill>
            <a:schemeClr val="tx1"/>
          </a:solidFill>
          <a:latin typeface="+mn-lt"/>
          <a:ea typeface="+mn-ea"/>
          <a:cs typeface="+mn-cs"/>
        </a:defRPr>
      </a:lvl4pPr>
      <a:lvl5pPr marL="2297430" indent="-468630" algn="l" rtl="0" eaLnBrk="0" fontAlgn="base" hangingPunct="0">
        <a:spcBef>
          <a:spcPct val="20000"/>
        </a:spcBef>
        <a:spcAft>
          <a:spcPct val="0"/>
        </a:spcAft>
        <a:buClr>
          <a:schemeClr val="accent1"/>
        </a:buClr>
        <a:buSzPct val="50000"/>
        <a:buFont typeface="Wingdings" panose="05000000000000000000" pitchFamily="2" charset="2"/>
        <a:buChar char="o"/>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Title Placeholder 1"/>
          <p:cNvSpPr>
            <a:spLocks noGrp="1"/>
          </p:cNvSpPr>
          <p:nvPr>
            <p:ph type="title"/>
          </p:nvPr>
        </p:nvSpPr>
        <p:spPr bwMode="auto">
          <a:xfrm>
            <a:off x="457200" y="274638"/>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zh-CN"/>
              <a:t>Click to edit Master title style</a:t>
            </a:r>
            <a:endParaRPr lang="en-US" altLang="zh-CN"/>
          </a:p>
        </p:txBody>
      </p:sp>
      <p:sp>
        <p:nvSpPr>
          <p:cNvPr id="8195" name="Text Placeholder 2"/>
          <p:cNvSpPr>
            <a:spLocks noGrp="1"/>
          </p:cNvSpPr>
          <p:nvPr>
            <p:ph type="body" idx="1"/>
          </p:nvPr>
        </p:nvSpPr>
        <p:spPr bwMode="auto">
          <a:xfrm>
            <a:off x="457200" y="1296988"/>
            <a:ext cx="8229600"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cxnSp>
        <p:nvCxnSpPr>
          <p:cNvPr id="4" name="Straight Connector 3"/>
          <p:cNvCxnSpPr/>
          <p:nvPr userDrawn="1"/>
        </p:nvCxnSpPr>
        <p:spPr>
          <a:xfrm>
            <a:off x="457200" y="1143000"/>
            <a:ext cx="82296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7"/>
          <p:cNvSpPr>
            <a:spLocks noGrp="1" noChangeArrowheads="1"/>
          </p:cNvSpPr>
          <p:nvPr>
            <p:ph type="sldNum" sz="quarter" idx="4"/>
          </p:nvPr>
        </p:nvSpPr>
        <p:spPr>
          <a:xfrm>
            <a:off x="8420100" y="6278563"/>
            <a:ext cx="533400" cy="457200"/>
          </a:xfrm>
          <a:prstGeom prst="rect">
            <a:avLst/>
          </a:prstGeom>
        </p:spPr>
        <p:txBody>
          <a:bodyPr vert="horz" wrap="square" lIns="91440" tIns="45720" rIns="91440" bIns="45720" numCol="1" anchor="t" anchorCtr="0" compatLnSpc="1"/>
          <a:lstStyle>
            <a:lvl1pPr algn="ctr">
              <a:defRPr b="1" smtClean="0">
                <a:solidFill>
                  <a:srgbClr val="000000"/>
                </a:solidFill>
              </a:defRPr>
            </a:lvl1pPr>
          </a:lstStyle>
          <a:p>
            <a:pPr>
              <a:defRPr/>
            </a:pPr>
            <a:fld id="{99A610C8-8177-4ADE-9979-0A06C5ABB14A}"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3.xml"/><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34.xml"/><Relationship Id="rId4" Type="http://schemas.openxmlformats.org/officeDocument/2006/relationships/image" Target="../media/image21.wmf"/><Relationship Id="rId3" Type="http://schemas.openxmlformats.org/officeDocument/2006/relationships/oleObject" Target="../embeddings/oleObject8.bin"/><Relationship Id="rId2" Type="http://schemas.openxmlformats.org/officeDocument/2006/relationships/image" Target="../media/image20.wmf"/><Relationship Id="rId1" Type="http://schemas.openxmlformats.org/officeDocument/2006/relationships/oleObject" Target="../embeddings/oleObject7.bin"/></Relationships>
</file>

<file path=ppt/slides/_rels/slide12.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34.xml"/><Relationship Id="rId4" Type="http://schemas.openxmlformats.org/officeDocument/2006/relationships/image" Target="../media/image23.wmf"/><Relationship Id="rId3" Type="http://schemas.openxmlformats.org/officeDocument/2006/relationships/oleObject" Target="../embeddings/oleObject10.bin"/><Relationship Id="rId2" Type="http://schemas.openxmlformats.org/officeDocument/2006/relationships/image" Target="../media/image22.wmf"/><Relationship Id="rId1" Type="http://schemas.openxmlformats.org/officeDocument/2006/relationships/oleObject" Target="../embeddings/oleObject9.bin"/></Relationships>
</file>

<file path=ppt/slides/_rels/slide13.xml.rels><?xml version="1.0" encoding="UTF-8" standalone="yes"?>
<Relationships xmlns="http://schemas.openxmlformats.org/package/2006/relationships"><Relationship Id="rId8" Type="http://schemas.openxmlformats.org/officeDocument/2006/relationships/vmlDrawing" Target="../drawings/vmlDrawing6.vml"/><Relationship Id="rId7" Type="http://schemas.openxmlformats.org/officeDocument/2006/relationships/slideLayout" Target="../slideLayouts/slideLayout34.xml"/><Relationship Id="rId6" Type="http://schemas.openxmlformats.org/officeDocument/2006/relationships/image" Target="../media/image22.wmf"/><Relationship Id="rId5" Type="http://schemas.openxmlformats.org/officeDocument/2006/relationships/oleObject" Target="../embeddings/oleObject13.bin"/><Relationship Id="rId4" Type="http://schemas.openxmlformats.org/officeDocument/2006/relationships/image" Target="../media/image25.wmf"/><Relationship Id="rId3" Type="http://schemas.openxmlformats.org/officeDocument/2006/relationships/oleObject" Target="../embeddings/oleObject12.bin"/><Relationship Id="rId2" Type="http://schemas.openxmlformats.org/officeDocument/2006/relationships/image" Target="../media/image24.wmf"/><Relationship Id="rId1" Type="http://schemas.openxmlformats.org/officeDocument/2006/relationships/oleObject" Target="../embeddings/oleObject11.bin"/></Relationships>
</file>

<file path=ppt/slides/_rels/slide14.xml.rels><?xml version="1.0" encoding="UTF-8" standalone="yes"?>
<Relationships xmlns="http://schemas.openxmlformats.org/package/2006/relationships"><Relationship Id="rId9" Type="http://schemas.openxmlformats.org/officeDocument/2006/relationships/image" Target="../media/image29.emf"/><Relationship Id="rId8" Type="http://schemas.openxmlformats.org/officeDocument/2006/relationships/image" Target="../media/image24.wmf"/><Relationship Id="rId7" Type="http://schemas.openxmlformats.org/officeDocument/2006/relationships/oleObject" Target="../embeddings/oleObject17.bin"/><Relationship Id="rId6" Type="http://schemas.openxmlformats.org/officeDocument/2006/relationships/image" Target="../media/image28.wmf"/><Relationship Id="rId5" Type="http://schemas.openxmlformats.org/officeDocument/2006/relationships/oleObject" Target="../embeddings/oleObject16.bin"/><Relationship Id="rId4" Type="http://schemas.openxmlformats.org/officeDocument/2006/relationships/image" Target="../media/image27.wmf"/><Relationship Id="rId3" Type="http://schemas.openxmlformats.org/officeDocument/2006/relationships/oleObject" Target="../embeddings/oleObject15.bin"/><Relationship Id="rId2" Type="http://schemas.openxmlformats.org/officeDocument/2006/relationships/image" Target="../media/image26.wmf"/><Relationship Id="rId12" Type="http://schemas.openxmlformats.org/officeDocument/2006/relationships/vmlDrawing" Target="../drawings/vmlDrawing7.vml"/><Relationship Id="rId11" Type="http://schemas.openxmlformats.org/officeDocument/2006/relationships/slideLayout" Target="../slideLayouts/slideLayout34.xml"/><Relationship Id="rId10" Type="http://schemas.openxmlformats.org/officeDocument/2006/relationships/image" Target="../media/image30.png"/><Relationship Id="rId1" Type="http://schemas.openxmlformats.org/officeDocument/2006/relationships/oleObject" Target="../embeddings/oleObject14.bin"/></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34.xml"/><Relationship Id="rId2" Type="http://schemas.openxmlformats.org/officeDocument/2006/relationships/image" Target="../media/image31.wmf"/><Relationship Id="rId1" Type="http://schemas.openxmlformats.org/officeDocument/2006/relationships/oleObject" Target="../embeddings/oleObject18.bin"/></Relationships>
</file>

<file path=ppt/slides/_rels/slide16.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34.xml"/><Relationship Id="rId4" Type="http://schemas.openxmlformats.org/officeDocument/2006/relationships/image" Target="../media/image33.wmf"/><Relationship Id="rId3" Type="http://schemas.openxmlformats.org/officeDocument/2006/relationships/oleObject" Target="../embeddings/oleObject20.bin"/><Relationship Id="rId2" Type="http://schemas.openxmlformats.org/officeDocument/2006/relationships/image" Target="../media/image32.wmf"/><Relationship Id="rId1" Type="http://schemas.openxmlformats.org/officeDocument/2006/relationships/oleObject" Target="../embeddings/oleObject19.bin"/></Relationships>
</file>

<file path=ppt/slides/_rels/slide17.xml.rels><?xml version="1.0" encoding="UTF-8" standalone="yes"?>
<Relationships xmlns="http://schemas.openxmlformats.org/package/2006/relationships"><Relationship Id="rId8" Type="http://schemas.openxmlformats.org/officeDocument/2006/relationships/vmlDrawing" Target="../drawings/vmlDrawing10.vml"/><Relationship Id="rId7" Type="http://schemas.openxmlformats.org/officeDocument/2006/relationships/slideLayout" Target="../slideLayouts/slideLayout34.xml"/><Relationship Id="rId6" Type="http://schemas.openxmlformats.org/officeDocument/2006/relationships/image" Target="../media/image36.wmf"/><Relationship Id="rId5" Type="http://schemas.openxmlformats.org/officeDocument/2006/relationships/oleObject" Target="../embeddings/oleObject23.bin"/><Relationship Id="rId4" Type="http://schemas.openxmlformats.org/officeDocument/2006/relationships/image" Target="../media/image35.wmf"/><Relationship Id="rId3" Type="http://schemas.openxmlformats.org/officeDocument/2006/relationships/oleObject" Target="../embeddings/oleObject22.bin"/><Relationship Id="rId2" Type="http://schemas.openxmlformats.org/officeDocument/2006/relationships/image" Target="../media/image34.wmf"/><Relationship Id="rId1" Type="http://schemas.openxmlformats.org/officeDocument/2006/relationships/oleObject" Target="../embeddings/oleObject21.bin"/></Relationships>
</file>

<file path=ppt/slides/_rels/slide18.xml.rels><?xml version="1.0" encoding="UTF-8" standalone="yes"?>
<Relationships xmlns="http://schemas.openxmlformats.org/package/2006/relationships"><Relationship Id="rId6" Type="http://schemas.openxmlformats.org/officeDocument/2006/relationships/vmlDrawing" Target="../drawings/vmlDrawing11.vml"/><Relationship Id="rId5" Type="http://schemas.openxmlformats.org/officeDocument/2006/relationships/slideLayout" Target="../slideLayouts/slideLayout34.xml"/><Relationship Id="rId4" Type="http://schemas.openxmlformats.org/officeDocument/2006/relationships/image" Target="../media/image38.wmf"/><Relationship Id="rId3" Type="http://schemas.openxmlformats.org/officeDocument/2006/relationships/oleObject" Target="../embeddings/oleObject25.bin"/><Relationship Id="rId2" Type="http://schemas.openxmlformats.org/officeDocument/2006/relationships/image" Target="../media/image37.wmf"/><Relationship Id="rId1" Type="http://schemas.openxmlformats.org/officeDocument/2006/relationships/oleObject" Target="../embeddings/oleObject24.bin"/></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39.jpe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vmlDrawing" Target="../drawings/vmlDrawing1.vml"/><Relationship Id="rId4" Type="http://schemas.openxmlformats.org/officeDocument/2006/relationships/slideLayout" Target="../slideLayouts/slideLayout86.xml"/><Relationship Id="rId3" Type="http://schemas.openxmlformats.org/officeDocument/2006/relationships/image" Target="../media/image2.wmf"/><Relationship Id="rId2" Type="http://schemas.openxmlformats.org/officeDocument/2006/relationships/oleObject" Target="../embeddings/oleObject1.bin"/><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40.jpe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vmlDrawing" Target="../drawings/vmlDrawing12.vml"/><Relationship Id="rId4" Type="http://schemas.openxmlformats.org/officeDocument/2006/relationships/slideLayout" Target="../slideLayouts/slideLayout45.xml"/><Relationship Id="rId3" Type="http://schemas.openxmlformats.org/officeDocument/2006/relationships/image" Target="../media/image42.wmf"/><Relationship Id="rId2" Type="http://schemas.openxmlformats.org/officeDocument/2006/relationships/oleObject" Target="../embeddings/oleObject26.bin"/><Relationship Id="rId1" Type="http://schemas.openxmlformats.org/officeDocument/2006/relationships/image" Target="../media/image41.png"/></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43.wmf"/><Relationship Id="rId1" Type="http://schemas.openxmlformats.org/officeDocument/2006/relationships/oleObject" Target="../embeddings/oleObject27.bin"/></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5.png"/><Relationship Id="rId1" Type="http://schemas.openxmlformats.org/officeDocument/2006/relationships/image" Target="../media/image44.png"/></Relationships>
</file>

<file path=ppt/slides/_rels/slide24.xml.rels><?xml version="1.0" encoding="UTF-8" standalone="yes"?>
<Relationships xmlns="http://schemas.openxmlformats.org/package/2006/relationships"><Relationship Id="rId7" Type="http://schemas.openxmlformats.org/officeDocument/2006/relationships/vmlDrawing" Target="../drawings/vmlDrawing14.vml"/><Relationship Id="rId6"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image" Target="../media/image47.wmf"/><Relationship Id="rId3" Type="http://schemas.openxmlformats.org/officeDocument/2006/relationships/oleObject" Target="../embeddings/oleObject28.bin"/><Relationship Id="rId2" Type="http://schemas.openxmlformats.org/officeDocument/2006/relationships/image" Target="../media/image45.png"/><Relationship Id="rId1" Type="http://schemas.openxmlformats.org/officeDocument/2006/relationships/image" Target="../media/image46.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8.emf"/><Relationship Id="rId2" Type="http://schemas.openxmlformats.org/officeDocument/2006/relationships/image" Target="../media/image45.png"/><Relationship Id="rId1"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9.xml"/><Relationship Id="rId2" Type="http://schemas.openxmlformats.org/officeDocument/2006/relationships/image" Target="../media/image54.emf"/><Relationship Id="rId1"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5.xml"/><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5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56.png"/></Relationships>
</file>

<file path=ppt/slides/_rels/slide32.xml.rels><?xml version="1.0" encoding="UTF-8" standalone="yes"?>
<Relationships xmlns="http://schemas.openxmlformats.org/package/2006/relationships"><Relationship Id="rId9" Type="http://schemas.openxmlformats.org/officeDocument/2006/relationships/oleObject" Target="../embeddings/oleObject33.bin"/><Relationship Id="rId8" Type="http://schemas.openxmlformats.org/officeDocument/2006/relationships/image" Target="../media/image60.wmf"/><Relationship Id="rId7" Type="http://schemas.openxmlformats.org/officeDocument/2006/relationships/oleObject" Target="../embeddings/oleObject32.bin"/><Relationship Id="rId6" Type="http://schemas.openxmlformats.org/officeDocument/2006/relationships/image" Target="../media/image59.wmf"/><Relationship Id="rId5" Type="http://schemas.openxmlformats.org/officeDocument/2006/relationships/oleObject" Target="../embeddings/oleObject31.bin"/><Relationship Id="rId4" Type="http://schemas.openxmlformats.org/officeDocument/2006/relationships/image" Target="../media/image58.wmf"/><Relationship Id="rId3" Type="http://schemas.openxmlformats.org/officeDocument/2006/relationships/oleObject" Target="../embeddings/oleObject30.bin"/><Relationship Id="rId2" Type="http://schemas.openxmlformats.org/officeDocument/2006/relationships/image" Target="../media/image57.wmf"/><Relationship Id="rId16" Type="http://schemas.openxmlformats.org/officeDocument/2006/relationships/vmlDrawing" Target="../drawings/vmlDrawing15.vml"/><Relationship Id="rId15" Type="http://schemas.openxmlformats.org/officeDocument/2006/relationships/slideLayout" Target="../slideLayouts/slideLayout29.xml"/><Relationship Id="rId14" Type="http://schemas.openxmlformats.org/officeDocument/2006/relationships/image" Target="../media/image63.wmf"/><Relationship Id="rId13" Type="http://schemas.openxmlformats.org/officeDocument/2006/relationships/oleObject" Target="../embeddings/oleObject35.bin"/><Relationship Id="rId12" Type="http://schemas.openxmlformats.org/officeDocument/2006/relationships/image" Target="../media/image62.wmf"/><Relationship Id="rId11" Type="http://schemas.openxmlformats.org/officeDocument/2006/relationships/oleObject" Target="../embeddings/oleObject34.bin"/><Relationship Id="rId10" Type="http://schemas.openxmlformats.org/officeDocument/2006/relationships/image" Target="../media/image61.wmf"/><Relationship Id="rId1" Type="http://schemas.openxmlformats.org/officeDocument/2006/relationships/oleObject" Target="../embeddings/oleObject29.bin"/></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6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6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6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67.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68.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69.png"/></Relationships>
</file>

<file path=ppt/slides/_rels/slide39.xml.rels><?xml version="1.0" encoding="UTF-8" standalone="yes"?>
<Relationships xmlns="http://schemas.openxmlformats.org/package/2006/relationships"><Relationship Id="rId9" Type="http://schemas.openxmlformats.org/officeDocument/2006/relationships/image" Target="../media/image74.wmf"/><Relationship Id="rId8" Type="http://schemas.openxmlformats.org/officeDocument/2006/relationships/oleObject" Target="../embeddings/oleObject39.bin"/><Relationship Id="rId7" Type="http://schemas.openxmlformats.org/officeDocument/2006/relationships/image" Target="../media/image73.wmf"/><Relationship Id="rId6" Type="http://schemas.openxmlformats.org/officeDocument/2006/relationships/oleObject" Target="../embeddings/oleObject38.bin"/><Relationship Id="rId5" Type="http://schemas.openxmlformats.org/officeDocument/2006/relationships/image" Target="../media/image72.wmf"/><Relationship Id="rId4" Type="http://schemas.openxmlformats.org/officeDocument/2006/relationships/oleObject" Target="../embeddings/oleObject37.bin"/><Relationship Id="rId3" Type="http://schemas.openxmlformats.org/officeDocument/2006/relationships/image" Target="../media/image71.png"/><Relationship Id="rId2" Type="http://schemas.openxmlformats.org/officeDocument/2006/relationships/image" Target="../media/image70.wmf"/><Relationship Id="rId11" Type="http://schemas.openxmlformats.org/officeDocument/2006/relationships/vmlDrawing" Target="../drawings/vmlDrawing16.vml"/><Relationship Id="rId10" Type="http://schemas.openxmlformats.org/officeDocument/2006/relationships/slideLayout" Target="../slideLayouts/slideLayout29.xml"/><Relationship Id="rId1" Type="http://schemas.openxmlformats.org/officeDocument/2006/relationships/oleObject" Target="../embeddings/oleObject36.bin"/></Relationships>
</file>

<file path=ppt/slides/_rels/slide4.xml.rels><?xml version="1.0" encoding="UTF-8" standalone="yes"?>
<Relationships xmlns="http://schemas.openxmlformats.org/package/2006/relationships"><Relationship Id="rId9" Type="http://schemas.openxmlformats.org/officeDocument/2006/relationships/image" Target="../media/image9.wmf"/><Relationship Id="rId8" Type="http://schemas.openxmlformats.org/officeDocument/2006/relationships/oleObject" Target="../embeddings/oleObject5.bin"/><Relationship Id="rId7" Type="http://schemas.openxmlformats.org/officeDocument/2006/relationships/image" Target="../media/image8.wmf"/><Relationship Id="rId6" Type="http://schemas.openxmlformats.org/officeDocument/2006/relationships/oleObject" Target="../embeddings/oleObject4.bin"/><Relationship Id="rId5" Type="http://schemas.openxmlformats.org/officeDocument/2006/relationships/image" Target="../media/image7.wmf"/><Relationship Id="rId4" Type="http://schemas.openxmlformats.org/officeDocument/2006/relationships/oleObject" Target="../embeddings/oleObject3.bin"/><Relationship Id="rId3" Type="http://schemas.openxmlformats.org/officeDocument/2006/relationships/image" Target="../media/image6.wmf"/><Relationship Id="rId2" Type="http://schemas.openxmlformats.org/officeDocument/2006/relationships/oleObject" Target="../embeddings/oleObject2.bin"/><Relationship Id="rId11" Type="http://schemas.openxmlformats.org/officeDocument/2006/relationships/vmlDrawing" Target="../drawings/vmlDrawing2.vml"/><Relationship Id="rId10" Type="http://schemas.openxmlformats.org/officeDocument/2006/relationships/slideLayout" Target="../slideLayouts/slideLayout75.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75.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76.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79.png"/><Relationship Id="rId1" Type="http://schemas.openxmlformats.org/officeDocument/2006/relationships/image" Target="../media/image78.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8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53.png"/></Relationships>
</file>

<file path=ppt/slides/_rels/slide46.xml.rels><?xml version="1.0" encoding="UTF-8" standalone="yes"?>
<Relationships xmlns="http://schemas.openxmlformats.org/package/2006/relationships"><Relationship Id="rId6" Type="http://schemas.openxmlformats.org/officeDocument/2006/relationships/vmlDrawing" Target="../drawings/vmlDrawing17.vml"/><Relationship Id="rId5" Type="http://schemas.openxmlformats.org/officeDocument/2006/relationships/slideLayout" Target="../slideLayouts/slideLayout19.xml"/><Relationship Id="rId4" Type="http://schemas.openxmlformats.org/officeDocument/2006/relationships/image" Target="../media/image83.png"/><Relationship Id="rId3" Type="http://schemas.openxmlformats.org/officeDocument/2006/relationships/image" Target="../media/image82.wmf"/><Relationship Id="rId2" Type="http://schemas.openxmlformats.org/officeDocument/2006/relationships/oleObject" Target="../embeddings/oleObject40.bin"/><Relationship Id="rId1" Type="http://schemas.openxmlformats.org/officeDocument/2006/relationships/image" Target="../media/image81.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19.xml"/><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88.png"/></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19.xml"/><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5.xml"/><Relationship Id="rId2" Type="http://schemas.openxmlformats.org/officeDocument/2006/relationships/image" Target="../media/image11.png"/><Relationship Id="rId1"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93.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94.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96.png"/><Relationship Id="rId1" Type="http://schemas.openxmlformats.org/officeDocument/2006/relationships/image" Target="../media/image95.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97.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99.png"/><Relationship Id="rId1" Type="http://schemas.openxmlformats.org/officeDocument/2006/relationships/image" Target="../media/image98.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101.png"/><Relationship Id="rId1" Type="http://schemas.openxmlformats.org/officeDocument/2006/relationships/image" Target="../media/image100.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02.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104.png"/><Relationship Id="rId1" Type="http://schemas.openxmlformats.org/officeDocument/2006/relationships/image" Target="../media/image103.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05.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107.png"/><Relationship Id="rId1" Type="http://schemas.openxmlformats.org/officeDocument/2006/relationships/image" Target="../media/image106.png"/></Relationships>
</file>

<file path=ppt/slides/_rels/slide6.xml.rels><?xml version="1.0" encoding="UTF-8" standalone="yes"?>
<Relationships xmlns="http://schemas.openxmlformats.org/package/2006/relationships"><Relationship Id="rId8" Type="http://schemas.openxmlformats.org/officeDocument/2006/relationships/vmlDrawing" Target="../drawings/vmlDrawing3.vml"/><Relationship Id="rId7" Type="http://schemas.openxmlformats.org/officeDocument/2006/relationships/slideLayout" Target="../slideLayouts/slideLayout75.xml"/><Relationship Id="rId6" Type="http://schemas.openxmlformats.org/officeDocument/2006/relationships/image" Target="../media/image16.png"/><Relationship Id="rId5" Type="http://schemas.openxmlformats.org/officeDocument/2006/relationships/image" Target="../media/image15.wmf"/><Relationship Id="rId4" Type="http://schemas.openxmlformats.org/officeDocument/2006/relationships/oleObject" Target="../embeddings/oleObject6.bin"/><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08.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0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image" Target="../media/image18.png"/><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5"/>
          <p:cNvSpPr>
            <a:spLocks noGrp="1"/>
          </p:cNvSpPr>
          <p:nvPr>
            <p:ph type="title"/>
          </p:nvPr>
        </p:nvSpPr>
        <p:spPr/>
        <p:txBody>
          <a:bodyPr/>
          <a:lstStyle/>
          <a:p>
            <a:r>
              <a:rPr lang="zh-CN" altLang="en-US"/>
              <a:t>复习</a:t>
            </a:r>
            <a:endParaRPr lang="zh-CN" altLang="en-US"/>
          </a:p>
        </p:txBody>
      </p:sp>
      <p:sp>
        <p:nvSpPr>
          <p:cNvPr id="29699" name="内容占位符 6"/>
          <p:cNvSpPr>
            <a:spLocks noGrp="1"/>
          </p:cNvSpPr>
          <p:nvPr>
            <p:ph idx="1"/>
          </p:nvPr>
        </p:nvSpPr>
        <p:spPr/>
        <p:txBody>
          <a:bodyPr/>
          <a:lstStyle/>
          <a:p>
            <a:r>
              <a:rPr lang="zh-CN" altLang="en-US" dirty="0"/>
              <a:t>漂移运动</a:t>
            </a:r>
            <a:endParaRPr lang="en-US" altLang="zh-CN" dirty="0"/>
          </a:p>
          <a:p>
            <a:r>
              <a:rPr lang="zh-CN" altLang="en-US" dirty="0"/>
              <a:t>迁移率</a:t>
            </a:r>
            <a:endParaRPr lang="en-US" altLang="zh-CN" dirty="0"/>
          </a:p>
          <a:p>
            <a:r>
              <a:rPr lang="zh-CN" altLang="en-US" dirty="0"/>
              <a:t>散射</a:t>
            </a:r>
            <a:endParaRPr lang="en-US" altLang="zh-CN" dirty="0"/>
          </a:p>
          <a:p>
            <a:r>
              <a:rPr lang="zh-CN" altLang="en-US" dirty="0"/>
              <a:t>声学波和光学波</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8313" y="1773238"/>
            <a:ext cx="834390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425291" y="914466"/>
            <a:ext cx="8000906" cy="707886"/>
          </a:xfrm>
          <a:prstGeom prst="rect">
            <a:avLst/>
          </a:prstGeom>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9pPr>
          </a:lstStyle>
          <a:p>
            <a:r>
              <a:rPr lang="zh-CN" altLang="en-US" sz="4000" dirty="0">
                <a:solidFill>
                  <a:srgbClr val="000033"/>
                </a:solidFill>
                <a:latin typeface="黑体" panose="02010609060101010101" pitchFamily="49" charset="-122"/>
                <a:ea typeface="黑体" panose="02010609060101010101" pitchFamily="49" charset="-122"/>
              </a:rPr>
              <a:t>散射</a:t>
            </a:r>
            <a:endParaRPr lang="zh-CN" altLang="en-US" sz="1600" dirty="0">
              <a:solidFill>
                <a:srgbClr val="000033"/>
              </a:solidFill>
              <a:latin typeface="黑体" panose="02010609060101010101" pitchFamily="49" charset="-122"/>
              <a:ea typeface="黑体" panose="02010609060101010101" pitchFamily="49" charset="-122"/>
            </a:endParaRPr>
          </a:p>
        </p:txBody>
      </p:sp>
      <p:sp>
        <p:nvSpPr>
          <p:cNvPr id="2" name="灯片编号占位符 1"/>
          <p:cNvSpPr>
            <a:spLocks noGrp="1"/>
          </p:cNvSpPr>
          <p:nvPr>
            <p:ph type="sldNum" sz="quarter" idx="12"/>
          </p:nvPr>
        </p:nvSpPr>
        <p:spPr/>
        <p:txBody>
          <a:bodyPr/>
          <a:lstStyle/>
          <a:p>
            <a:pPr>
              <a:defRPr/>
            </a:pPr>
            <a:fld id="{AFA79A82-7DD2-4FA4-A7D6-36CB10DAC8B2}" type="slidenum">
              <a:rPr lang="zh-CN" altLang="en-US" smtClean="0">
                <a:solidFill>
                  <a:srgbClr val="000033"/>
                </a:solidFill>
              </a:rPr>
            </a:fld>
            <a:endParaRPr lang="en-US" altLang="zh-CN">
              <a:solidFill>
                <a:srgbClr val="00003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FB981491-70DF-49D9-A556-1512917571F8}" type="slidenum">
              <a:rPr lang="zh-CN" altLang="en-US" smtClean="0">
                <a:solidFill>
                  <a:srgbClr val="000033"/>
                </a:solidFill>
                <a:latin typeface="Arial" panose="020B0604020202020204" pitchFamily="34" charset="0"/>
              </a:rPr>
            </a:fld>
            <a:endParaRPr lang="en-US" altLang="zh-CN">
              <a:solidFill>
                <a:srgbClr val="000033"/>
              </a:solidFill>
              <a:latin typeface="Arial" panose="020B0604020202020204" pitchFamily="34" charset="0"/>
            </a:endParaRPr>
          </a:p>
        </p:txBody>
      </p:sp>
      <p:sp>
        <p:nvSpPr>
          <p:cNvPr id="30723" name="Rectangle 2"/>
          <p:cNvSpPr>
            <a:spLocks noGrp="1" noChangeArrowheads="1"/>
          </p:cNvSpPr>
          <p:nvPr>
            <p:ph type="title"/>
          </p:nvPr>
        </p:nvSpPr>
        <p:spPr>
          <a:xfrm>
            <a:off x="457200" y="914400"/>
            <a:ext cx="8229600" cy="762000"/>
          </a:xfrm>
        </p:spPr>
        <p:txBody>
          <a:bodyPr/>
          <a:lstStyle/>
          <a:p>
            <a:pPr eaLnBrk="1" hangingPunct="1"/>
            <a:r>
              <a:rPr lang="en-US" altLang="zh-CN" sz="4000" dirty="0">
                <a:solidFill>
                  <a:schemeClr val="tx1"/>
                </a:solidFill>
              </a:rPr>
              <a:t>4.3 </a:t>
            </a:r>
            <a:r>
              <a:rPr lang="zh-CN" altLang="en-US" sz="4000" dirty="0">
                <a:solidFill>
                  <a:schemeClr val="tx1"/>
                </a:solidFill>
              </a:rPr>
              <a:t>迁移率与杂质和温度的关系</a:t>
            </a:r>
            <a:endParaRPr lang="zh-CN" altLang="en-US" sz="4000" dirty="0">
              <a:solidFill>
                <a:schemeClr val="tx1"/>
              </a:solidFill>
            </a:endParaRPr>
          </a:p>
        </p:txBody>
      </p:sp>
      <p:sp>
        <p:nvSpPr>
          <p:cNvPr id="45059" name="Rectangle 3"/>
          <p:cNvSpPr>
            <a:spLocks noGrp="1" noChangeArrowheads="1"/>
          </p:cNvSpPr>
          <p:nvPr>
            <p:ph type="body" idx="1"/>
          </p:nvPr>
        </p:nvSpPr>
        <p:spPr>
          <a:xfrm>
            <a:off x="685800" y="1828800"/>
            <a:ext cx="7772400" cy="2667000"/>
          </a:xfrm>
        </p:spPr>
        <p:txBody>
          <a:bodyPr/>
          <a:lstStyle/>
          <a:p>
            <a:pPr marL="609600" indent="-609600" eaLnBrk="1" hangingPunct="1"/>
            <a:r>
              <a:rPr lang="zh-CN" altLang="en-US" dirty="0">
                <a:solidFill>
                  <a:srgbClr val="FF0000"/>
                </a:solidFill>
              </a:rPr>
              <a:t>散射几率</a:t>
            </a:r>
            <a:r>
              <a:rPr lang="zh-CN" altLang="en-US" dirty="0"/>
              <a:t>与</a:t>
            </a:r>
            <a:r>
              <a:rPr lang="zh-CN" altLang="en-US" dirty="0">
                <a:solidFill>
                  <a:srgbClr val="FF0000"/>
                </a:solidFill>
              </a:rPr>
              <a:t>平均自由时间</a:t>
            </a:r>
            <a:endParaRPr lang="zh-CN" altLang="en-US" dirty="0">
              <a:solidFill>
                <a:srgbClr val="FF0000"/>
              </a:solidFill>
            </a:endParaRPr>
          </a:p>
          <a:p>
            <a:pPr marL="609600" indent="-609600" eaLnBrk="1" hangingPunct="1"/>
            <a:r>
              <a:rPr lang="zh-CN" altLang="en-US" dirty="0">
                <a:solidFill>
                  <a:srgbClr val="FF0000"/>
                </a:solidFill>
              </a:rPr>
              <a:t>电导率</a:t>
            </a:r>
            <a:r>
              <a:rPr lang="zh-CN" altLang="en-US" dirty="0"/>
              <a:t>、</a:t>
            </a:r>
            <a:r>
              <a:rPr lang="zh-CN" altLang="en-US" dirty="0">
                <a:solidFill>
                  <a:srgbClr val="FF0000"/>
                </a:solidFill>
              </a:rPr>
              <a:t>迁移率</a:t>
            </a:r>
            <a:r>
              <a:rPr lang="zh-CN" altLang="en-US" dirty="0"/>
              <a:t>与平均自由时间</a:t>
            </a:r>
            <a:endParaRPr lang="zh-CN" altLang="en-US" dirty="0"/>
          </a:p>
          <a:p>
            <a:pPr marL="609600" indent="-609600" eaLnBrk="1" hangingPunct="1"/>
            <a:r>
              <a:rPr lang="zh-CN" altLang="en-US" dirty="0"/>
              <a:t>迁移率与杂质和温度的关系</a:t>
            </a:r>
            <a:endParaRPr lang="zh-CN" altLang="en-US" dirty="0"/>
          </a:p>
        </p:txBody>
      </p:sp>
      <p:graphicFrame>
        <p:nvGraphicFramePr>
          <p:cNvPr id="30725" name="对象 4"/>
          <p:cNvGraphicFramePr>
            <a:graphicFrameLocks noChangeAspect="1"/>
          </p:cNvGraphicFramePr>
          <p:nvPr/>
        </p:nvGraphicFramePr>
        <p:xfrm>
          <a:off x="1371600" y="4648200"/>
          <a:ext cx="1827213" cy="503238"/>
        </p:xfrm>
        <a:graphic>
          <a:graphicData uri="http://schemas.openxmlformats.org/presentationml/2006/ole">
            <mc:AlternateContent xmlns:mc="http://schemas.openxmlformats.org/markup-compatibility/2006">
              <mc:Choice xmlns:v="urn:schemas-microsoft-com:vml" Requires="v">
                <p:oleObj spid="_x0000_s30951" name="公式" r:id="rId1" imgW="736600" imgH="203200" progId="Equation.3">
                  <p:embed/>
                </p:oleObj>
              </mc:Choice>
              <mc:Fallback>
                <p:oleObj name="公式" r:id="rId1" imgW="736600" imgH="203200" progId="Equation.3">
                  <p:embed/>
                  <p:pic>
                    <p:nvPicPr>
                      <p:cNvPr id="0" name="对象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4648200"/>
                        <a:ext cx="18272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26" name="对象 5"/>
          <p:cNvGraphicFramePr>
            <a:graphicFrameLocks noChangeAspect="1"/>
          </p:cNvGraphicFramePr>
          <p:nvPr/>
        </p:nvGraphicFramePr>
        <p:xfrm>
          <a:off x="4672013" y="4648200"/>
          <a:ext cx="1858962" cy="503238"/>
        </p:xfrm>
        <a:graphic>
          <a:graphicData uri="http://schemas.openxmlformats.org/presentationml/2006/ole">
            <mc:AlternateContent xmlns:mc="http://schemas.openxmlformats.org/markup-compatibility/2006">
              <mc:Choice xmlns:v="urn:schemas-microsoft-com:vml" Requires="v">
                <p:oleObj spid="_x0000_s30952" name="公式" r:id="rId3" imgW="748665" imgH="203200" progId="Equation.3">
                  <p:embed/>
                </p:oleObj>
              </mc:Choice>
              <mc:Fallback>
                <p:oleObj name="公式" r:id="rId3" imgW="748665" imgH="203200" progId="Equation.3">
                  <p:embed/>
                  <p:pic>
                    <p:nvPicPr>
                      <p:cNvPr id="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2013" y="4648200"/>
                        <a:ext cx="185896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0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5017550B-F34E-4ABB-A9EF-2C359F2D4799}" type="slidenum">
              <a:rPr lang="zh-CN" altLang="en-US" smtClean="0">
                <a:solidFill>
                  <a:srgbClr val="000033"/>
                </a:solidFill>
                <a:latin typeface="Arial" panose="020B0604020202020204" pitchFamily="34" charset="0"/>
              </a:rPr>
            </a:fld>
            <a:endParaRPr lang="en-US" altLang="zh-CN">
              <a:solidFill>
                <a:srgbClr val="000033"/>
              </a:solidFill>
              <a:latin typeface="Arial" panose="020B0604020202020204" pitchFamily="34" charset="0"/>
            </a:endParaRPr>
          </a:p>
        </p:txBody>
      </p:sp>
      <p:sp>
        <p:nvSpPr>
          <p:cNvPr id="31747" name="Rectangle 2"/>
          <p:cNvSpPr>
            <a:spLocks noGrp="1" noChangeArrowheads="1"/>
          </p:cNvSpPr>
          <p:nvPr>
            <p:ph type="title"/>
          </p:nvPr>
        </p:nvSpPr>
        <p:spPr>
          <a:xfrm>
            <a:off x="381000" y="838200"/>
            <a:ext cx="8229600" cy="838200"/>
          </a:xfrm>
        </p:spPr>
        <p:txBody>
          <a:bodyPr/>
          <a:lstStyle/>
          <a:p>
            <a:pPr eaLnBrk="1" hangingPunct="1"/>
            <a:r>
              <a:rPr lang="en-US" altLang="zh-CN" sz="4000" dirty="0">
                <a:solidFill>
                  <a:schemeClr val="tx1"/>
                </a:solidFill>
              </a:rPr>
              <a:t>1.</a:t>
            </a:r>
            <a:r>
              <a:rPr lang="zh-CN" altLang="en-US" sz="4000" dirty="0">
                <a:solidFill>
                  <a:schemeClr val="tx1"/>
                </a:solidFill>
              </a:rPr>
              <a:t>平均自由时间和散射几率的关系</a:t>
            </a:r>
            <a:endParaRPr lang="zh-CN" altLang="en-US" sz="4000" dirty="0">
              <a:solidFill>
                <a:schemeClr val="tx1"/>
              </a:solidFill>
            </a:endParaRPr>
          </a:p>
        </p:txBody>
      </p:sp>
      <p:sp>
        <p:nvSpPr>
          <p:cNvPr id="31748" name="Rectangle 3"/>
          <p:cNvSpPr>
            <a:spLocks noGrp="1" noChangeArrowheads="1"/>
          </p:cNvSpPr>
          <p:nvPr>
            <p:ph type="body" idx="1"/>
          </p:nvPr>
        </p:nvSpPr>
        <p:spPr>
          <a:xfrm>
            <a:off x="228600" y="1828800"/>
            <a:ext cx="8382000" cy="685800"/>
          </a:xfrm>
        </p:spPr>
        <p:txBody>
          <a:bodyPr/>
          <a:lstStyle/>
          <a:p>
            <a:pPr eaLnBrk="1" hangingPunct="1"/>
            <a:r>
              <a:rPr lang="en-US" altLang="zh-CN" i="1"/>
              <a:t>N</a:t>
            </a:r>
            <a:r>
              <a:rPr lang="zh-CN" altLang="en-US"/>
              <a:t>个电子，以速度</a:t>
            </a:r>
            <a:r>
              <a:rPr lang="en-US" altLang="zh-CN" sz="3600" b="1" i="1">
                <a:latin typeface="Arial" panose="020B0604020202020204" pitchFamily="34" charset="0"/>
              </a:rPr>
              <a:t>v</a:t>
            </a:r>
            <a:r>
              <a:rPr lang="zh-CN" altLang="en-US"/>
              <a:t>运动。</a:t>
            </a:r>
            <a:endParaRPr lang="zh-CN" altLang="en-US"/>
          </a:p>
        </p:txBody>
      </p:sp>
      <p:graphicFrame>
        <p:nvGraphicFramePr>
          <p:cNvPr id="46084" name="Object 4"/>
          <p:cNvGraphicFramePr>
            <a:graphicFrameLocks noChangeAspect="1"/>
          </p:cNvGraphicFramePr>
          <p:nvPr/>
        </p:nvGraphicFramePr>
        <p:xfrm>
          <a:off x="6254750" y="2781300"/>
          <a:ext cx="2133600" cy="592138"/>
        </p:xfrm>
        <a:graphic>
          <a:graphicData uri="http://schemas.openxmlformats.org/presentationml/2006/ole">
            <mc:AlternateContent xmlns:mc="http://schemas.openxmlformats.org/markup-compatibility/2006">
              <mc:Choice xmlns:v="urn:schemas-microsoft-com:vml" Requires="v">
                <p:oleObj spid="_x0000_s31985" name="" r:id="rId1" imgW="572770" imgH="203835" progId="Equation.3">
                  <p:embed/>
                </p:oleObj>
              </mc:Choice>
              <mc:Fallback>
                <p:oleObj name="" r:id="rId1" imgW="572770" imgH="203835"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4750" y="2781300"/>
                        <a:ext cx="2133600" cy="59213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5" name="Rectangle 5"/>
          <p:cNvSpPr>
            <a:spLocks noChangeArrowheads="1"/>
          </p:cNvSpPr>
          <p:nvPr/>
        </p:nvSpPr>
        <p:spPr bwMode="auto">
          <a:xfrm>
            <a:off x="1822450" y="4786313"/>
            <a:ext cx="996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a:solidFill>
                  <a:srgbClr val="000033"/>
                </a:solidFill>
              </a:rPr>
              <a:t>解得</a:t>
            </a:r>
            <a:endParaRPr lang="zh-CN" altLang="en-US" sz="3200">
              <a:solidFill>
                <a:srgbClr val="000033"/>
              </a:solidFill>
            </a:endParaRPr>
          </a:p>
        </p:txBody>
      </p:sp>
      <p:graphicFrame>
        <p:nvGraphicFramePr>
          <p:cNvPr id="46086" name="Object 6"/>
          <p:cNvGraphicFramePr>
            <a:graphicFrameLocks noChangeAspect="1"/>
          </p:cNvGraphicFramePr>
          <p:nvPr/>
        </p:nvGraphicFramePr>
        <p:xfrm>
          <a:off x="3124200" y="4724400"/>
          <a:ext cx="3325813" cy="790575"/>
        </p:xfrm>
        <a:graphic>
          <a:graphicData uri="http://schemas.openxmlformats.org/presentationml/2006/ole">
            <mc:AlternateContent xmlns:mc="http://schemas.openxmlformats.org/markup-compatibility/2006">
              <mc:Choice xmlns:v="urn:schemas-microsoft-com:vml" Requires="v">
                <p:oleObj spid="_x0000_s31986" name="" r:id="rId3" imgW="864870" imgH="241300" progId="Equation.3">
                  <p:embed/>
                </p:oleObj>
              </mc:Choice>
              <mc:Fallback>
                <p:oleObj name="" r:id="rId3" imgW="864870" imgH="2413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4724400"/>
                        <a:ext cx="3325813" cy="79057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7" name="Rectangle 7"/>
          <p:cNvSpPr>
            <a:spLocks noChangeArrowheads="1"/>
          </p:cNvSpPr>
          <p:nvPr/>
        </p:nvSpPr>
        <p:spPr bwMode="auto">
          <a:xfrm>
            <a:off x="685800" y="3840163"/>
            <a:ext cx="23288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a:solidFill>
                  <a:srgbClr val="000033"/>
                </a:solidFill>
              </a:rPr>
              <a:t>时刻</a:t>
            </a:r>
            <a:r>
              <a:rPr lang="en-US" altLang="zh-CN" sz="3200" i="1">
                <a:solidFill>
                  <a:srgbClr val="000033"/>
                </a:solidFill>
              </a:rPr>
              <a:t>t</a:t>
            </a:r>
            <a:r>
              <a:rPr lang="zh-CN" altLang="en-US" sz="3200">
                <a:solidFill>
                  <a:srgbClr val="000033"/>
                </a:solidFill>
              </a:rPr>
              <a:t>未散射</a:t>
            </a:r>
            <a:endParaRPr lang="zh-CN" altLang="en-US" sz="3200">
              <a:solidFill>
                <a:srgbClr val="000033"/>
              </a:solidFill>
            </a:endParaRPr>
          </a:p>
        </p:txBody>
      </p:sp>
      <p:sp>
        <p:nvSpPr>
          <p:cNvPr id="46088" name="Rectangle 8"/>
          <p:cNvSpPr>
            <a:spLocks noChangeArrowheads="1"/>
          </p:cNvSpPr>
          <p:nvPr/>
        </p:nvSpPr>
        <p:spPr bwMode="auto">
          <a:xfrm>
            <a:off x="1801813" y="2781300"/>
            <a:ext cx="83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i="1">
                <a:solidFill>
                  <a:srgbClr val="000033"/>
                </a:solidFill>
              </a:rPr>
              <a:t>N</a:t>
            </a:r>
            <a:r>
              <a:rPr lang="en-US" altLang="zh-CN" sz="3200">
                <a:solidFill>
                  <a:srgbClr val="000033"/>
                </a:solidFill>
              </a:rPr>
              <a:t>(</a:t>
            </a:r>
            <a:r>
              <a:rPr lang="en-US" altLang="zh-CN" sz="3200" i="1">
                <a:solidFill>
                  <a:srgbClr val="000033"/>
                </a:solidFill>
              </a:rPr>
              <a:t>t</a:t>
            </a:r>
            <a:r>
              <a:rPr lang="en-US" altLang="zh-CN" sz="3200">
                <a:solidFill>
                  <a:srgbClr val="000033"/>
                </a:solidFill>
              </a:rPr>
              <a:t>)</a:t>
            </a:r>
            <a:endParaRPr lang="en-US" altLang="zh-CN" sz="3200">
              <a:solidFill>
                <a:srgbClr val="000033"/>
              </a:solidFill>
            </a:endParaRPr>
          </a:p>
        </p:txBody>
      </p:sp>
      <p:sp>
        <p:nvSpPr>
          <p:cNvPr id="46089" name="Rectangle 9"/>
          <p:cNvSpPr>
            <a:spLocks noChangeArrowheads="1"/>
          </p:cNvSpPr>
          <p:nvPr/>
        </p:nvSpPr>
        <p:spPr bwMode="auto">
          <a:xfrm>
            <a:off x="3167063" y="3810000"/>
            <a:ext cx="29194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a:solidFill>
                  <a:srgbClr val="000033"/>
                </a:solidFill>
              </a:rPr>
              <a:t>时刻</a:t>
            </a:r>
            <a:r>
              <a:rPr lang="en-US" altLang="zh-CN" sz="3200">
                <a:solidFill>
                  <a:srgbClr val="000033"/>
                </a:solidFill>
              </a:rPr>
              <a:t>t+</a:t>
            </a:r>
            <a:r>
              <a:rPr lang="en-US" altLang="zh-CN" sz="3200">
                <a:solidFill>
                  <a:srgbClr val="000033"/>
                </a:solidFill>
                <a:sym typeface="Symbol" panose="05050102010706020507" pitchFamily="18" charset="2"/>
              </a:rPr>
              <a:t></a:t>
            </a:r>
            <a:r>
              <a:rPr lang="en-US" altLang="zh-CN" sz="3200">
                <a:solidFill>
                  <a:srgbClr val="000033"/>
                </a:solidFill>
              </a:rPr>
              <a:t>t</a:t>
            </a:r>
            <a:r>
              <a:rPr lang="zh-CN" altLang="en-US" sz="3200">
                <a:solidFill>
                  <a:srgbClr val="000033"/>
                </a:solidFill>
              </a:rPr>
              <a:t>未散射</a:t>
            </a:r>
            <a:endParaRPr lang="zh-CN" altLang="en-US" sz="3200">
              <a:solidFill>
                <a:srgbClr val="000033"/>
              </a:solidFill>
            </a:endParaRPr>
          </a:p>
        </p:txBody>
      </p:sp>
      <p:sp>
        <p:nvSpPr>
          <p:cNvPr id="46090" name="Rectangle 10"/>
          <p:cNvSpPr>
            <a:spLocks noChangeArrowheads="1"/>
          </p:cNvSpPr>
          <p:nvPr/>
        </p:nvSpPr>
        <p:spPr bwMode="auto">
          <a:xfrm>
            <a:off x="3649663" y="2781300"/>
            <a:ext cx="1428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i="1">
                <a:solidFill>
                  <a:srgbClr val="000033"/>
                </a:solidFill>
              </a:rPr>
              <a:t>N</a:t>
            </a:r>
            <a:r>
              <a:rPr lang="en-US" altLang="zh-CN" sz="3200">
                <a:solidFill>
                  <a:srgbClr val="000033"/>
                </a:solidFill>
              </a:rPr>
              <a:t>(</a:t>
            </a:r>
            <a:r>
              <a:rPr lang="en-US" altLang="zh-CN" sz="3200" i="1">
                <a:solidFill>
                  <a:srgbClr val="000033"/>
                </a:solidFill>
              </a:rPr>
              <a:t>t</a:t>
            </a:r>
            <a:r>
              <a:rPr lang="en-US" altLang="zh-CN" sz="3200">
                <a:solidFill>
                  <a:srgbClr val="000033"/>
                </a:solidFill>
              </a:rPr>
              <a:t>+</a:t>
            </a:r>
            <a:r>
              <a:rPr lang="en-US" altLang="zh-CN" sz="3200">
                <a:solidFill>
                  <a:srgbClr val="000033"/>
                </a:solidFill>
                <a:sym typeface="Symbol" panose="05050102010706020507" pitchFamily="18" charset="2"/>
              </a:rPr>
              <a:t></a:t>
            </a:r>
            <a:r>
              <a:rPr lang="en-US" altLang="zh-CN" sz="3200" i="1">
                <a:solidFill>
                  <a:srgbClr val="000033"/>
                </a:solidFill>
              </a:rPr>
              <a:t>t</a:t>
            </a:r>
            <a:r>
              <a:rPr lang="en-US" altLang="zh-CN" sz="3200">
                <a:solidFill>
                  <a:srgbClr val="000033"/>
                </a:solidFill>
              </a:rPr>
              <a:t>)</a:t>
            </a:r>
            <a:endParaRPr lang="en-US" altLang="zh-CN" sz="3200">
              <a:solidFill>
                <a:srgbClr val="000033"/>
              </a:solidFill>
            </a:endParaRPr>
          </a:p>
        </p:txBody>
      </p:sp>
      <p:sp>
        <p:nvSpPr>
          <p:cNvPr id="46091" name="Rectangle 11"/>
          <p:cNvSpPr>
            <a:spLocks noChangeArrowheads="1"/>
          </p:cNvSpPr>
          <p:nvPr/>
        </p:nvSpPr>
        <p:spPr bwMode="auto">
          <a:xfrm>
            <a:off x="6216650" y="3733800"/>
            <a:ext cx="2171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dirty="0">
                <a:solidFill>
                  <a:srgbClr val="000033"/>
                </a:solidFill>
                <a:sym typeface="Symbol" panose="05050102010706020507" pitchFamily="18" charset="2"/>
              </a:rPr>
              <a:t></a:t>
            </a:r>
            <a:r>
              <a:rPr lang="en-US" altLang="zh-CN" sz="3200" i="1" dirty="0">
                <a:solidFill>
                  <a:srgbClr val="000033"/>
                </a:solidFill>
              </a:rPr>
              <a:t>t</a:t>
            </a:r>
            <a:r>
              <a:rPr lang="zh-CN" altLang="en-US" sz="3200" dirty="0">
                <a:solidFill>
                  <a:srgbClr val="000033"/>
                </a:solidFill>
              </a:rPr>
              <a:t>内被散射</a:t>
            </a:r>
            <a:endParaRPr lang="zh-CN" altLang="en-US" sz="3200" dirty="0">
              <a:solidFill>
                <a:srgbClr val="000033"/>
              </a:solidFill>
            </a:endParaRPr>
          </a:p>
        </p:txBody>
      </p:sp>
      <p:sp>
        <p:nvSpPr>
          <p:cNvPr id="46092" name="Line 12"/>
          <p:cNvSpPr>
            <a:spLocks noChangeShapeType="1"/>
          </p:cNvSpPr>
          <p:nvPr/>
        </p:nvSpPr>
        <p:spPr bwMode="auto">
          <a:xfrm>
            <a:off x="2978150" y="3086100"/>
            <a:ext cx="3810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6093" name="Line 13"/>
          <p:cNvSpPr>
            <a:spLocks noChangeShapeType="1"/>
          </p:cNvSpPr>
          <p:nvPr/>
        </p:nvSpPr>
        <p:spPr bwMode="auto">
          <a:xfrm>
            <a:off x="5492750" y="3086100"/>
            <a:ext cx="3810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6094" name="Line 14"/>
          <p:cNvSpPr>
            <a:spLocks noChangeShapeType="1"/>
          </p:cNvSpPr>
          <p:nvPr/>
        </p:nvSpPr>
        <p:spPr bwMode="auto">
          <a:xfrm>
            <a:off x="5492750" y="3162300"/>
            <a:ext cx="3810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6095" name="Rectangle 15"/>
          <p:cNvSpPr>
            <a:spLocks noChangeArrowheads="1"/>
          </p:cNvSpPr>
          <p:nvPr/>
        </p:nvSpPr>
        <p:spPr bwMode="auto">
          <a:xfrm>
            <a:off x="3124200" y="5668963"/>
            <a:ext cx="54006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i="1">
                <a:solidFill>
                  <a:srgbClr val="000033"/>
                </a:solidFill>
              </a:rPr>
              <a:t>N</a:t>
            </a:r>
            <a:r>
              <a:rPr lang="en-US" altLang="zh-CN" sz="3200" baseline="-25000">
                <a:solidFill>
                  <a:srgbClr val="000033"/>
                </a:solidFill>
              </a:rPr>
              <a:t>0</a:t>
            </a:r>
            <a:r>
              <a:rPr lang="zh-CN" altLang="en-US" sz="3200">
                <a:solidFill>
                  <a:srgbClr val="000033"/>
                </a:solidFill>
              </a:rPr>
              <a:t>：</a:t>
            </a:r>
            <a:r>
              <a:rPr lang="en-US" altLang="zh-CN" sz="3200" i="1">
                <a:solidFill>
                  <a:srgbClr val="000033"/>
                </a:solidFill>
              </a:rPr>
              <a:t>t</a:t>
            </a:r>
            <a:r>
              <a:rPr lang="en-US" altLang="zh-CN" sz="3200">
                <a:solidFill>
                  <a:srgbClr val="000033"/>
                </a:solidFill>
              </a:rPr>
              <a:t> = 0</a:t>
            </a:r>
            <a:r>
              <a:rPr lang="zh-CN" altLang="en-US" sz="3200">
                <a:solidFill>
                  <a:srgbClr val="000033"/>
                </a:solidFill>
              </a:rPr>
              <a:t>时未散射的电子数。</a:t>
            </a:r>
            <a:endParaRPr lang="zh-CN" altLang="en-US" sz="3200">
              <a:solidFill>
                <a:srgbClr val="0000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0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0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0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0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08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609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09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09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0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0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60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5" grpId="0" autoUpdateAnimBg="0"/>
      <p:bldP spid="46087" grpId="0" autoUpdateAnimBg="0"/>
      <p:bldP spid="46088" grpId="0" autoUpdateAnimBg="0"/>
      <p:bldP spid="46089" grpId="0" autoUpdateAnimBg="0"/>
      <p:bldP spid="46090" grpId="0" autoUpdateAnimBg="0"/>
      <p:bldP spid="46091" grpId="0" autoUpdateAnimBg="0"/>
      <p:bldP spid="46092" grpId="0" animBg="1"/>
      <p:bldP spid="46093" grpId="0" animBg="1"/>
      <p:bldP spid="46094" grpId="0" animBg="1"/>
      <p:bldP spid="46095"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53396ECE-4FFD-4588-B503-66CF57F82831}" type="slidenum">
              <a:rPr lang="zh-CN" altLang="en-US" sz="1800" smtClean="0">
                <a:solidFill>
                  <a:srgbClr val="000033"/>
                </a:solidFill>
                <a:latin typeface="Arial" panose="020B0604020202020204" pitchFamily="34" charset="0"/>
              </a:rPr>
            </a:fld>
            <a:endParaRPr lang="en-US" altLang="zh-CN" sz="1800">
              <a:solidFill>
                <a:srgbClr val="000033"/>
              </a:solidFill>
              <a:latin typeface="Arial" panose="020B0604020202020204" pitchFamily="34" charset="0"/>
            </a:endParaRPr>
          </a:p>
        </p:txBody>
      </p:sp>
      <p:sp>
        <p:nvSpPr>
          <p:cNvPr id="47106" name="Rectangle 2"/>
          <p:cNvSpPr>
            <a:spLocks noGrp="1" noChangeArrowheads="1"/>
          </p:cNvSpPr>
          <p:nvPr>
            <p:ph type="body" idx="1"/>
          </p:nvPr>
        </p:nvSpPr>
        <p:spPr>
          <a:xfrm>
            <a:off x="304800" y="1905000"/>
            <a:ext cx="8077200" cy="457200"/>
          </a:xfrm>
        </p:spPr>
        <p:txBody>
          <a:bodyPr/>
          <a:lstStyle/>
          <a:p>
            <a:pPr eaLnBrk="1" hangingPunct="1">
              <a:buFont typeface="Wingdings" panose="05000000000000000000" pitchFamily="2" charset="2"/>
              <a:buNone/>
            </a:pPr>
            <a:r>
              <a:rPr lang="en-US" altLang="zh-CN" sz="2800" i="1"/>
              <a:t>t</a:t>
            </a:r>
            <a:r>
              <a:rPr lang="en-US" altLang="zh-CN" sz="2800"/>
              <a:t> ~ </a:t>
            </a:r>
            <a:r>
              <a:rPr lang="en-US" altLang="zh-CN" sz="2800" i="1"/>
              <a:t>t+dt</a:t>
            </a:r>
            <a:r>
              <a:rPr lang="en-US" altLang="zh-CN" sz="2800"/>
              <a:t> </a:t>
            </a:r>
            <a:r>
              <a:rPr lang="zh-CN" altLang="en-US" sz="2800"/>
              <a:t>内被散射电子是 </a:t>
            </a:r>
            <a:endParaRPr lang="zh-CN" altLang="en-US" sz="2800"/>
          </a:p>
        </p:txBody>
      </p:sp>
      <p:graphicFrame>
        <p:nvGraphicFramePr>
          <p:cNvPr id="47107" name="Object 3"/>
          <p:cNvGraphicFramePr>
            <a:graphicFrameLocks noChangeAspect="1"/>
          </p:cNvGraphicFramePr>
          <p:nvPr/>
        </p:nvGraphicFramePr>
        <p:xfrm>
          <a:off x="4876800" y="1876425"/>
          <a:ext cx="2116138" cy="638175"/>
        </p:xfrm>
        <a:graphic>
          <a:graphicData uri="http://schemas.openxmlformats.org/presentationml/2006/ole">
            <mc:AlternateContent xmlns:mc="http://schemas.openxmlformats.org/markup-compatibility/2006">
              <mc:Choice xmlns:v="urn:schemas-microsoft-com:vml" Requires="v">
                <p:oleObj spid="_x0000_s33117" name="" r:id="rId1" imgW="750570" imgH="241300" progId="Equation.3">
                  <p:embed/>
                </p:oleObj>
              </mc:Choice>
              <mc:Fallback>
                <p:oleObj name="" r:id="rId1" imgW="750570" imgH="2413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876425"/>
                        <a:ext cx="2116138" cy="63817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08" name="Object 4"/>
          <p:cNvGraphicFramePr>
            <a:graphicFrameLocks noChangeAspect="1"/>
          </p:cNvGraphicFramePr>
          <p:nvPr/>
        </p:nvGraphicFramePr>
        <p:xfrm>
          <a:off x="2286000" y="3117850"/>
          <a:ext cx="4495800" cy="1203325"/>
        </p:xfrm>
        <a:graphic>
          <a:graphicData uri="http://schemas.openxmlformats.org/presentationml/2006/ole">
            <mc:AlternateContent xmlns:mc="http://schemas.openxmlformats.org/markup-compatibility/2006">
              <mc:Choice xmlns:v="urn:schemas-microsoft-com:vml" Requires="v">
                <p:oleObj spid="_x0000_s33118" name="" r:id="rId3" imgW="1600200" imgH="431800" progId="Equation.3">
                  <p:embed/>
                </p:oleObj>
              </mc:Choice>
              <mc:Fallback>
                <p:oleObj name="" r:id="rId3" imgW="1600200" imgH="431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3117850"/>
                        <a:ext cx="4495800" cy="120332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09" name="Rectangle 5"/>
          <p:cNvSpPr>
            <a:spLocks noChangeArrowheads="1"/>
          </p:cNvSpPr>
          <p:nvPr/>
        </p:nvSpPr>
        <p:spPr bwMode="auto">
          <a:xfrm>
            <a:off x="228600" y="4800600"/>
            <a:ext cx="89154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33"/>
                </a:solidFill>
              </a:rPr>
              <a:t> 结论：</a:t>
            </a:r>
            <a:r>
              <a:rPr lang="zh-CN" altLang="en-US" sz="2800" dirty="0">
                <a:solidFill>
                  <a:srgbClr val="FF0000"/>
                </a:solidFill>
                <a:sym typeface="Symbol" panose="05050102010706020507" pitchFamily="18" charset="2"/>
              </a:rPr>
              <a:t></a:t>
            </a:r>
            <a:r>
              <a:rPr lang="zh-CN" altLang="en-US" sz="2800" dirty="0">
                <a:solidFill>
                  <a:srgbClr val="FF0000"/>
                </a:solidFill>
              </a:rPr>
              <a:t> </a:t>
            </a:r>
            <a:r>
              <a:rPr lang="zh-CN" altLang="en-US" sz="2800" dirty="0">
                <a:solidFill>
                  <a:srgbClr val="FF0000"/>
                </a:solidFill>
                <a:sym typeface="Symbol" panose="05050102010706020507" pitchFamily="18" charset="2"/>
              </a:rPr>
              <a:t>与</a:t>
            </a:r>
            <a:r>
              <a:rPr lang="en-US" altLang="zh-CN" sz="2800" dirty="0">
                <a:solidFill>
                  <a:srgbClr val="FF0000"/>
                </a:solidFill>
                <a:sym typeface="Symbol" panose="05050102010706020507" pitchFamily="18" charset="2"/>
              </a:rPr>
              <a:t>P</a:t>
            </a:r>
            <a:r>
              <a:rPr lang="zh-CN" altLang="en-US" sz="2800" dirty="0">
                <a:solidFill>
                  <a:srgbClr val="FF0000"/>
                </a:solidFill>
                <a:sym typeface="Symbol" panose="05050102010706020507" pitchFamily="18" charset="2"/>
              </a:rPr>
              <a:t>为倒数关系</a:t>
            </a:r>
            <a:r>
              <a:rPr lang="zh-CN" altLang="en-US" sz="2800" dirty="0">
                <a:solidFill>
                  <a:srgbClr val="000033"/>
                </a:solidFill>
                <a:sym typeface="Symbol" panose="05050102010706020507" pitchFamily="18" charset="2"/>
              </a:rPr>
              <a:t>。</a:t>
            </a:r>
            <a:endParaRPr lang="zh-CN" altLang="en-US" sz="2800" dirty="0">
              <a:solidFill>
                <a:srgbClr val="000033"/>
              </a:solidFill>
              <a:sym typeface="Symbol" panose="05050102010706020507" pitchFamily="18" charset="2"/>
            </a:endParaRPr>
          </a:p>
          <a:p>
            <a:pPr algn="just"/>
            <a:r>
              <a:rPr lang="zh-CN" altLang="en-US" sz="2800" dirty="0">
                <a:solidFill>
                  <a:srgbClr val="000033"/>
                </a:solidFill>
                <a:sym typeface="Symbol" panose="05050102010706020507" pitchFamily="18" charset="2"/>
              </a:rPr>
              <a:t>从概念上理解：</a:t>
            </a:r>
            <a:r>
              <a:rPr lang="en-US" altLang="zh-CN" sz="2800" dirty="0">
                <a:solidFill>
                  <a:srgbClr val="000033"/>
                </a:solidFill>
                <a:sym typeface="Symbol" panose="05050102010706020507" pitchFamily="18" charset="2"/>
              </a:rPr>
              <a:t>P</a:t>
            </a:r>
            <a:r>
              <a:rPr lang="zh-CN" altLang="en-US" sz="2800" dirty="0">
                <a:solidFill>
                  <a:srgbClr val="000033"/>
                </a:solidFill>
                <a:sym typeface="Symbol" panose="05050102010706020507" pitchFamily="18" charset="2"/>
              </a:rPr>
              <a:t>是单位时间内散射的次数；</a:t>
            </a:r>
            <a:endParaRPr lang="zh-CN" altLang="en-US" sz="2800" dirty="0">
              <a:solidFill>
                <a:srgbClr val="000033"/>
              </a:solidFill>
              <a:sym typeface="Symbol" panose="05050102010706020507" pitchFamily="18" charset="2"/>
            </a:endParaRPr>
          </a:p>
          <a:p>
            <a:pPr algn="just"/>
            <a:r>
              <a:rPr lang="zh-CN" altLang="en-US" sz="2800" dirty="0">
                <a:solidFill>
                  <a:srgbClr val="000033"/>
                </a:solidFill>
                <a:sym typeface="Symbol" panose="05050102010706020507" pitchFamily="18" charset="2"/>
              </a:rPr>
              <a:t>                            </a:t>
            </a:r>
            <a:r>
              <a:rPr lang="zh-CN" altLang="en-US" sz="2800" dirty="0">
                <a:solidFill>
                  <a:srgbClr val="000033"/>
                </a:solidFill>
              </a:rPr>
              <a:t> </a:t>
            </a:r>
            <a:r>
              <a:rPr lang="zh-CN" altLang="en-US" sz="2800" dirty="0">
                <a:solidFill>
                  <a:srgbClr val="000033"/>
                </a:solidFill>
                <a:sym typeface="Symbol" panose="05050102010706020507" pitchFamily="18" charset="2"/>
              </a:rPr>
              <a:t>是平均散射一次所需要的时间</a:t>
            </a:r>
            <a:endParaRPr lang="zh-CN" altLang="en-US" sz="2800" dirty="0">
              <a:solidFill>
                <a:srgbClr val="000033"/>
              </a:solidFill>
              <a:sym typeface="Symbol" panose="05050102010706020507" pitchFamily="18" charset="2"/>
            </a:endParaRPr>
          </a:p>
          <a:p>
            <a:pPr algn="just"/>
            <a:r>
              <a:rPr lang="zh-CN" altLang="en-US" sz="2800" dirty="0">
                <a:solidFill>
                  <a:srgbClr val="000033"/>
                </a:solidFill>
                <a:sym typeface="Symbol" panose="05050102010706020507" pitchFamily="18" charset="2"/>
              </a:rPr>
              <a:t>          两者成反比。</a:t>
            </a:r>
            <a:endParaRPr lang="zh-CN" altLang="en-US" sz="2800" dirty="0">
              <a:solidFill>
                <a:srgbClr val="000033"/>
              </a:solidFill>
              <a:sym typeface="Symbol" panose="05050102010706020507" pitchFamily="18" charset="2"/>
            </a:endParaRPr>
          </a:p>
          <a:p>
            <a:endParaRPr lang="zh-CN" altLang="en-US" sz="2800" dirty="0">
              <a:solidFill>
                <a:srgbClr val="000033"/>
              </a:solidFill>
              <a:sym typeface="Symbol" panose="05050102010706020507" pitchFamily="18" charset="2"/>
            </a:endParaRPr>
          </a:p>
        </p:txBody>
      </p:sp>
      <p:graphicFrame>
        <p:nvGraphicFramePr>
          <p:cNvPr id="47110" name="Object 6"/>
          <p:cNvGraphicFramePr>
            <a:graphicFrameLocks noChangeAspect="1"/>
          </p:cNvGraphicFramePr>
          <p:nvPr/>
        </p:nvGraphicFramePr>
        <p:xfrm>
          <a:off x="1524000" y="990600"/>
          <a:ext cx="2133600" cy="592138"/>
        </p:xfrm>
        <a:graphic>
          <a:graphicData uri="http://schemas.openxmlformats.org/presentationml/2006/ole">
            <mc:AlternateContent xmlns:mc="http://schemas.openxmlformats.org/markup-compatibility/2006">
              <mc:Choice xmlns:v="urn:schemas-microsoft-com:vml" Requires="v">
                <p:oleObj spid="_x0000_s33119" name="" r:id="rId5" imgW="572770" imgH="203835" progId="Equation.3">
                  <p:embed/>
                </p:oleObj>
              </mc:Choice>
              <mc:Fallback>
                <p:oleObj name="" r:id="rId5" imgW="572770" imgH="203835"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990600"/>
                        <a:ext cx="2133600" cy="59213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6" name="Text Box 7"/>
          <p:cNvSpPr txBox="1">
            <a:spLocks noChangeArrowheads="1"/>
          </p:cNvSpPr>
          <p:nvPr/>
        </p:nvSpPr>
        <p:spPr bwMode="auto">
          <a:xfrm>
            <a:off x="365125" y="982663"/>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000033"/>
                </a:solidFill>
              </a:rPr>
              <a:t>代入</a:t>
            </a:r>
            <a:endParaRPr lang="zh-CN" altLang="en-US" sz="2800">
              <a:solidFill>
                <a:srgbClr val="000033"/>
              </a:solidFill>
            </a:endParaRPr>
          </a:p>
        </p:txBody>
      </p:sp>
      <p:sp>
        <p:nvSpPr>
          <p:cNvPr id="47112" name="Text Box 8"/>
          <p:cNvSpPr txBox="1">
            <a:spLocks noChangeArrowheads="1"/>
          </p:cNvSpPr>
          <p:nvPr/>
        </p:nvSpPr>
        <p:spPr bwMode="auto">
          <a:xfrm>
            <a:off x="5624513" y="2414588"/>
            <a:ext cx="24399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000033"/>
                </a:solidFill>
              </a:rPr>
              <a:t>自由时间都为</a:t>
            </a:r>
            <a:r>
              <a:rPr lang="en-US" altLang="zh-CN" sz="2800" dirty="0">
                <a:solidFill>
                  <a:srgbClr val="000033"/>
                </a:solidFill>
              </a:rPr>
              <a:t>t</a:t>
            </a:r>
            <a:endParaRPr lang="en-US" altLang="zh-CN" sz="2800" dirty="0">
              <a:solidFill>
                <a:srgbClr val="0000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7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10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10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1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71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710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109">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109">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10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autoUpdateAnimBg="0" build="p"/>
      <p:bldP spid="47112"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3794" name="灯片编号占位符 5"/>
          <p:cNvSpPr>
            <a:spLocks noGrp="1"/>
          </p:cNvSpPr>
          <p:nvPr>
            <p:ph type="sldNum" sz="quarter" idx="12"/>
          </p:nvPr>
        </p:nvSpPr>
        <p:spPr>
          <a:xfrm>
            <a:off x="8676455" y="6400800"/>
            <a:ext cx="463821"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FDAD345A-1C53-4ADE-8D9D-CC4A88C255A2}" type="slidenum">
              <a:rPr lang="zh-CN" altLang="en-US" smtClean="0">
                <a:solidFill>
                  <a:srgbClr val="000033"/>
                </a:solidFill>
                <a:latin typeface="Arial" panose="020B0604020202020204" pitchFamily="34" charset="0"/>
              </a:rPr>
            </a:fld>
            <a:endParaRPr lang="en-US" altLang="zh-CN">
              <a:solidFill>
                <a:srgbClr val="000033"/>
              </a:solidFill>
              <a:latin typeface="Arial" panose="020B0604020202020204" pitchFamily="34" charset="0"/>
            </a:endParaRPr>
          </a:p>
        </p:txBody>
      </p:sp>
      <p:sp>
        <p:nvSpPr>
          <p:cNvPr id="33795" name="Rectangle 2"/>
          <p:cNvSpPr>
            <a:spLocks noGrp="1" noChangeArrowheads="1"/>
          </p:cNvSpPr>
          <p:nvPr>
            <p:ph type="title"/>
          </p:nvPr>
        </p:nvSpPr>
        <p:spPr>
          <a:xfrm>
            <a:off x="147179" y="116632"/>
            <a:ext cx="8229600" cy="565610"/>
          </a:xfrm>
        </p:spPr>
        <p:txBody>
          <a:bodyPr/>
          <a:lstStyle/>
          <a:p>
            <a:pPr algn="ctr" eaLnBrk="1" hangingPunct="1"/>
            <a:r>
              <a:rPr lang="en-US" altLang="zh-CN" sz="3200" dirty="0">
                <a:solidFill>
                  <a:schemeClr val="tx1"/>
                </a:solidFill>
              </a:rPr>
              <a:t>2.</a:t>
            </a:r>
            <a:r>
              <a:rPr lang="zh-CN" altLang="en-US" sz="3200" dirty="0">
                <a:solidFill>
                  <a:schemeClr val="tx1"/>
                </a:solidFill>
              </a:rPr>
              <a:t>电导率、迁移率与平均自由时间的关系</a:t>
            </a:r>
            <a:endParaRPr lang="zh-CN" altLang="en-US" sz="3200" dirty="0">
              <a:solidFill>
                <a:schemeClr val="tx1"/>
              </a:solidFill>
            </a:endParaRPr>
          </a:p>
        </p:txBody>
      </p:sp>
      <p:sp>
        <p:nvSpPr>
          <p:cNvPr id="48131" name="Rectangle 3"/>
          <p:cNvSpPr>
            <a:spLocks noGrp="1" noChangeArrowheads="1"/>
          </p:cNvSpPr>
          <p:nvPr>
            <p:ph type="body" idx="1"/>
          </p:nvPr>
        </p:nvSpPr>
        <p:spPr>
          <a:xfrm>
            <a:off x="147179" y="1484784"/>
            <a:ext cx="8458200" cy="1371600"/>
          </a:xfrm>
        </p:spPr>
        <p:txBody>
          <a:bodyPr/>
          <a:lstStyle/>
          <a:p>
            <a:pPr eaLnBrk="1" hangingPunct="1">
              <a:lnSpc>
                <a:spcPct val="80000"/>
              </a:lnSpc>
              <a:buFont typeface="Wingdings" panose="05000000000000000000" pitchFamily="2" charset="2"/>
              <a:buNone/>
            </a:pPr>
            <a:r>
              <a:rPr lang="zh-CN" altLang="en-US" sz="2400" dirty="0"/>
              <a:t>设外加电场</a:t>
            </a:r>
            <a:r>
              <a:rPr lang="en-US" altLang="zh-CN" sz="2400" dirty="0"/>
              <a:t>|Ε|</a:t>
            </a:r>
            <a:r>
              <a:rPr lang="zh-CN" altLang="en-US" sz="2400" dirty="0"/>
              <a:t>在</a:t>
            </a:r>
            <a:r>
              <a:rPr lang="en-US" altLang="zh-CN" sz="2400" i="1" dirty="0"/>
              <a:t>x</a:t>
            </a:r>
            <a:r>
              <a:rPr lang="zh-CN" altLang="en-US" sz="2400" dirty="0"/>
              <a:t>方向，</a:t>
            </a:r>
            <a:r>
              <a:rPr lang="en-US" altLang="zh-CN" sz="2400" dirty="0"/>
              <a:t>t=0</a:t>
            </a:r>
            <a:r>
              <a:rPr lang="zh-CN" altLang="en-US" sz="2400" dirty="0"/>
              <a:t>时遭到散射后，沿</a:t>
            </a:r>
            <a:r>
              <a:rPr lang="en-US" altLang="zh-CN" sz="2400" dirty="0"/>
              <a:t>x</a:t>
            </a:r>
            <a:r>
              <a:rPr lang="zh-CN" altLang="en-US" sz="2400" dirty="0"/>
              <a:t>方向的速度为</a:t>
            </a:r>
            <a:endParaRPr lang="en-US" altLang="zh-CN" sz="2400" dirty="0"/>
          </a:p>
          <a:p>
            <a:pPr eaLnBrk="1" hangingPunct="1">
              <a:lnSpc>
                <a:spcPct val="80000"/>
              </a:lnSpc>
              <a:buFont typeface="Wingdings" panose="05000000000000000000" pitchFamily="2" charset="2"/>
              <a:buNone/>
            </a:pPr>
            <a:r>
              <a:rPr lang="en-US" altLang="zh-CN" sz="2400" i="1" dirty="0"/>
              <a:t>v</a:t>
            </a:r>
            <a:r>
              <a:rPr lang="en-US" altLang="zh-CN" sz="2400" baseline="-25000" dirty="0"/>
              <a:t>x0</a:t>
            </a:r>
            <a:r>
              <a:rPr lang="zh-CN" altLang="en-US" sz="2400" dirty="0"/>
              <a:t>，经过时刻</a:t>
            </a:r>
            <a:r>
              <a:rPr lang="en-US" altLang="zh-CN" sz="2400" dirty="0"/>
              <a:t>t</a:t>
            </a:r>
            <a:r>
              <a:rPr lang="zh-CN" altLang="en-US" sz="2400" dirty="0"/>
              <a:t>再次遭到散射，两次散射之间作加速运动。</a:t>
            </a:r>
            <a:endParaRPr lang="zh-CN" altLang="en-US" sz="2400" dirty="0"/>
          </a:p>
        </p:txBody>
      </p:sp>
      <p:graphicFrame>
        <p:nvGraphicFramePr>
          <p:cNvPr id="48132" name="Object 4"/>
          <p:cNvGraphicFramePr>
            <a:graphicFrameLocks noChangeAspect="1"/>
          </p:cNvGraphicFramePr>
          <p:nvPr/>
        </p:nvGraphicFramePr>
        <p:xfrm>
          <a:off x="349842" y="2296904"/>
          <a:ext cx="2325688" cy="1068388"/>
        </p:xfrm>
        <a:graphic>
          <a:graphicData uri="http://schemas.openxmlformats.org/presentationml/2006/ole">
            <mc:AlternateContent xmlns:mc="http://schemas.openxmlformats.org/markup-compatibility/2006">
              <mc:Choice xmlns:v="urn:schemas-microsoft-com:vml" Requires="v">
                <p:oleObj spid="_x0000_s34245" name="" r:id="rId1" imgW="1055370" imgH="432435" progId="Equation.3">
                  <p:embed/>
                </p:oleObj>
              </mc:Choice>
              <mc:Fallback>
                <p:oleObj name="" r:id="rId1" imgW="1055370" imgH="432435"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842" y="2296904"/>
                        <a:ext cx="2325688" cy="106838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33" name="Rectangle 5"/>
          <p:cNvSpPr>
            <a:spLocks noChangeArrowheads="1"/>
          </p:cNvSpPr>
          <p:nvPr/>
        </p:nvSpPr>
        <p:spPr bwMode="auto">
          <a:xfrm>
            <a:off x="2940321" y="2453695"/>
            <a:ext cx="123596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indent="0" eaLnBrk="1" hangingPunct="1">
              <a:spcBef>
                <a:spcPct val="20000"/>
              </a:spcBef>
            </a:pPr>
            <a:r>
              <a:rPr lang="en-US" altLang="zh-CN" sz="3200" i="1" dirty="0">
                <a:solidFill>
                  <a:srgbClr val="000033"/>
                </a:solidFill>
              </a:rPr>
              <a:t>v</a:t>
            </a:r>
            <a:r>
              <a:rPr lang="en-US" altLang="zh-CN" sz="3200" baseline="-25000" dirty="0">
                <a:solidFill>
                  <a:srgbClr val="000033"/>
                </a:solidFill>
              </a:rPr>
              <a:t>x0</a:t>
            </a:r>
            <a:r>
              <a:rPr lang="en-US" altLang="zh-CN" sz="3200" dirty="0">
                <a:solidFill>
                  <a:srgbClr val="000033"/>
                </a:solidFill>
              </a:rPr>
              <a:t>= 0</a:t>
            </a:r>
            <a:endParaRPr lang="en-US" altLang="zh-CN" sz="3200" dirty="0">
              <a:solidFill>
                <a:srgbClr val="000033"/>
              </a:solidFill>
            </a:endParaRPr>
          </a:p>
        </p:txBody>
      </p:sp>
      <p:graphicFrame>
        <p:nvGraphicFramePr>
          <p:cNvPr id="48134" name="Object 6"/>
          <p:cNvGraphicFramePr>
            <a:graphicFrameLocks noChangeAspect="1"/>
          </p:cNvGraphicFramePr>
          <p:nvPr/>
        </p:nvGraphicFramePr>
        <p:xfrm>
          <a:off x="6228184" y="3170107"/>
          <a:ext cx="2005137" cy="1195370"/>
        </p:xfrm>
        <a:graphic>
          <a:graphicData uri="http://schemas.openxmlformats.org/presentationml/2006/ole">
            <mc:AlternateContent xmlns:mc="http://schemas.openxmlformats.org/markup-compatibility/2006">
              <mc:Choice xmlns:v="urn:schemas-microsoft-com:vml" Requires="v">
                <p:oleObj spid="_x0000_s34246" name="公式" r:id="rId3" imgW="915670" imgH="432435" progId="Equation.3">
                  <p:embed/>
                </p:oleObj>
              </mc:Choice>
              <mc:Fallback>
                <p:oleObj name="公式" r:id="rId3" imgW="915670" imgH="432435"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184" y="3170107"/>
                        <a:ext cx="2005137" cy="1195370"/>
                      </a:xfrm>
                      <a:prstGeom prst="rect">
                        <a:avLst/>
                      </a:prstGeom>
                      <a:noFill/>
                      <a:ln>
                        <a:noFill/>
                      </a:ln>
                      <a:effectLst/>
                    </p:spPr>
                  </p:pic>
                </p:oleObj>
              </mc:Fallback>
            </mc:AlternateContent>
          </a:graphicData>
        </a:graphic>
      </p:graphicFrame>
      <p:graphicFrame>
        <p:nvGraphicFramePr>
          <p:cNvPr id="48135" name="Object 7"/>
          <p:cNvGraphicFramePr>
            <a:graphicFrameLocks noChangeAspect="1"/>
          </p:cNvGraphicFramePr>
          <p:nvPr/>
        </p:nvGraphicFramePr>
        <p:xfrm>
          <a:off x="1534890" y="4451953"/>
          <a:ext cx="2743200" cy="2081213"/>
        </p:xfrm>
        <a:graphic>
          <a:graphicData uri="http://schemas.openxmlformats.org/presentationml/2006/ole">
            <mc:AlternateContent xmlns:mc="http://schemas.openxmlformats.org/markup-compatibility/2006">
              <mc:Choice xmlns:v="urn:schemas-microsoft-com:vml" Requires="v">
                <p:oleObj spid="_x0000_s34247" name="" r:id="rId5" imgW="1081405" imgH="967105" progId="Equation.3">
                  <p:embed/>
                </p:oleObj>
              </mc:Choice>
              <mc:Fallback>
                <p:oleObj name="" r:id="rId5" imgW="1081405" imgH="967105"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4890" y="4451953"/>
                        <a:ext cx="2743200" cy="20812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36" name="Rectangle 8"/>
          <p:cNvSpPr>
            <a:spLocks noChangeArrowheads="1"/>
          </p:cNvSpPr>
          <p:nvPr/>
        </p:nvSpPr>
        <p:spPr bwMode="auto">
          <a:xfrm>
            <a:off x="542046" y="4892394"/>
            <a:ext cx="110799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dirty="0">
                <a:solidFill>
                  <a:srgbClr val="000033"/>
                </a:solidFill>
              </a:rPr>
              <a:t>电子：</a:t>
            </a:r>
            <a:endParaRPr lang="zh-CN" altLang="en-US" sz="2400" dirty="0">
              <a:solidFill>
                <a:srgbClr val="000033"/>
              </a:solidFill>
            </a:endParaRPr>
          </a:p>
          <a:p>
            <a:pPr eaLnBrk="1" hangingPunct="1"/>
            <a:endParaRPr lang="zh-CN" altLang="en-US" sz="2400" dirty="0">
              <a:solidFill>
                <a:srgbClr val="000033"/>
              </a:solidFill>
            </a:endParaRPr>
          </a:p>
          <a:p>
            <a:pPr eaLnBrk="1" hangingPunct="1"/>
            <a:r>
              <a:rPr lang="zh-CN" altLang="en-US" sz="2400" dirty="0">
                <a:solidFill>
                  <a:srgbClr val="000033"/>
                </a:solidFill>
              </a:rPr>
              <a:t>空穴：</a:t>
            </a:r>
            <a:endParaRPr lang="zh-CN" altLang="en-US" sz="2400" dirty="0">
              <a:solidFill>
                <a:srgbClr val="000033"/>
              </a:solidFill>
            </a:endParaRPr>
          </a:p>
        </p:txBody>
      </p:sp>
      <p:sp>
        <p:nvSpPr>
          <p:cNvPr id="48137" name="Rectangle 9"/>
          <p:cNvSpPr>
            <a:spLocks noChangeArrowheads="1"/>
          </p:cNvSpPr>
          <p:nvPr/>
        </p:nvSpPr>
        <p:spPr bwMode="auto">
          <a:xfrm>
            <a:off x="4716936" y="4869160"/>
            <a:ext cx="4392488"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solidFill>
                  <a:srgbClr val="E92B17"/>
                </a:solidFill>
              </a:rPr>
              <a:t>结论</a:t>
            </a:r>
            <a:r>
              <a:rPr lang="en-US" altLang="zh-CN" sz="3200" b="1" dirty="0">
                <a:solidFill>
                  <a:srgbClr val="E92B17"/>
                </a:solidFill>
              </a:rPr>
              <a:t>1</a:t>
            </a:r>
            <a:r>
              <a:rPr lang="zh-CN" altLang="en-US" sz="3200" b="1" dirty="0">
                <a:solidFill>
                  <a:srgbClr val="E92B17"/>
                </a:solidFill>
              </a:rPr>
              <a:t>：</a:t>
            </a:r>
            <a:r>
              <a:rPr lang="zh-CN" altLang="en-US" sz="3200" b="1" i="1" dirty="0">
                <a:solidFill>
                  <a:srgbClr val="E92B17"/>
                </a:solidFill>
                <a:sym typeface="Symbol" panose="05050102010706020507" pitchFamily="18" charset="2"/>
              </a:rPr>
              <a:t> </a:t>
            </a:r>
            <a:r>
              <a:rPr lang="zh-CN" altLang="en-US" sz="3200" b="1" dirty="0">
                <a:solidFill>
                  <a:srgbClr val="E92B17"/>
                </a:solidFill>
              </a:rPr>
              <a:t>与</a:t>
            </a:r>
            <a:r>
              <a:rPr lang="zh-CN" altLang="en-US" sz="3200" b="1" i="1" dirty="0">
                <a:solidFill>
                  <a:srgbClr val="E92B17"/>
                </a:solidFill>
                <a:sym typeface="Symbol" panose="05050102010706020507" pitchFamily="18" charset="2"/>
              </a:rPr>
              <a:t> </a:t>
            </a:r>
            <a:r>
              <a:rPr lang="zh-CN" altLang="en-US" sz="3200" b="1" dirty="0">
                <a:solidFill>
                  <a:srgbClr val="E92B17"/>
                </a:solidFill>
              </a:rPr>
              <a:t>成正比</a:t>
            </a:r>
            <a:endParaRPr lang="en-US" altLang="zh-CN" sz="3200" b="1" dirty="0">
              <a:solidFill>
                <a:srgbClr val="E92B17"/>
              </a:solidFill>
            </a:endParaRPr>
          </a:p>
          <a:p>
            <a:pPr eaLnBrk="1" hangingPunct="1"/>
            <a:endParaRPr lang="en-US" altLang="zh-CN" sz="3200" b="1" dirty="0">
              <a:solidFill>
                <a:srgbClr val="E92B17"/>
              </a:solidFill>
            </a:endParaRPr>
          </a:p>
          <a:p>
            <a:pPr eaLnBrk="1" hangingPunct="1"/>
            <a:r>
              <a:rPr lang="zh-CN" altLang="en-US" b="1" dirty="0">
                <a:solidFill>
                  <a:srgbClr val="E92B17"/>
                </a:solidFill>
              </a:rPr>
              <a:t>注意：电子的有效质量小于空穴的，因此电子的迁移率大于空穴的迁移率</a:t>
            </a:r>
            <a:endParaRPr lang="zh-CN" altLang="en-US" b="1" dirty="0">
              <a:solidFill>
                <a:srgbClr val="E92B17"/>
              </a:solidFill>
            </a:endParaRPr>
          </a:p>
        </p:txBody>
      </p:sp>
      <p:sp>
        <p:nvSpPr>
          <p:cNvPr id="2" name="文本框 1"/>
          <p:cNvSpPr txBox="1"/>
          <p:nvPr/>
        </p:nvSpPr>
        <p:spPr>
          <a:xfrm>
            <a:off x="147179" y="773257"/>
            <a:ext cx="1261884" cy="523220"/>
          </a:xfrm>
          <a:prstGeom prst="rect">
            <a:avLst/>
          </a:prstGeom>
          <a:noFill/>
        </p:spPr>
        <p:txBody>
          <a:bodyPr wrap="none" rtlCol="0">
            <a:spAutoFit/>
          </a:bodyPr>
          <a:lstStyle/>
          <a:p>
            <a:r>
              <a:rPr lang="zh-CN" altLang="en-US" sz="2800" dirty="0">
                <a:solidFill>
                  <a:schemeClr val="tx1">
                    <a:lumMod val="50000"/>
                    <a:lumOff val="50000"/>
                  </a:schemeClr>
                </a:solidFill>
              </a:rPr>
              <a:t>迁移率</a:t>
            </a:r>
            <a:endParaRPr lang="zh-CN" altLang="en-US" sz="2800" dirty="0">
              <a:solidFill>
                <a:schemeClr val="tx1">
                  <a:lumMod val="50000"/>
                  <a:lumOff val="50000"/>
                </a:schemeClr>
              </a:solidFill>
            </a:endParaRPr>
          </a:p>
        </p:txBody>
      </p:sp>
      <p:graphicFrame>
        <p:nvGraphicFramePr>
          <p:cNvPr id="12" name="Object 3"/>
          <p:cNvGraphicFramePr>
            <a:graphicFrameLocks noChangeAspect="1"/>
          </p:cNvGraphicFramePr>
          <p:nvPr/>
        </p:nvGraphicFramePr>
        <p:xfrm>
          <a:off x="3118220" y="3917262"/>
          <a:ext cx="2116138" cy="638175"/>
        </p:xfrm>
        <a:graphic>
          <a:graphicData uri="http://schemas.openxmlformats.org/presentationml/2006/ole">
            <mc:AlternateContent xmlns:mc="http://schemas.openxmlformats.org/markup-compatibility/2006">
              <mc:Choice xmlns:v="urn:schemas-microsoft-com:vml" Requires="v">
                <p:oleObj spid="_x0000_s34248" name="" r:id="rId7" imgW="750570" imgH="241300" progId="Equation.3">
                  <p:embed/>
                </p:oleObj>
              </mc:Choice>
              <mc:Fallback>
                <p:oleObj name="" r:id="rId7" imgW="750570" imgH="241300" progId="Equation.3">
                  <p:embed/>
                  <p:pic>
                    <p:nvPicPr>
                      <p:cNvPr id="0" name="图片 342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18220" y="3917262"/>
                        <a:ext cx="2116138" cy="63817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 name="组合 4"/>
          <p:cNvGrpSpPr/>
          <p:nvPr/>
        </p:nvGrpSpPr>
        <p:grpSpPr>
          <a:xfrm>
            <a:off x="3247229" y="2976133"/>
            <a:ext cx="1777293" cy="938865"/>
            <a:chOff x="5004507" y="3132924"/>
            <a:chExt cx="1777293" cy="938865"/>
          </a:xfrm>
        </p:grpSpPr>
        <p:pic>
          <p:nvPicPr>
            <p:cNvPr id="3" name="图片 2"/>
            <p:cNvPicPr>
              <a:picLocks noChangeAspect="1"/>
            </p:cNvPicPr>
            <p:nvPr/>
          </p:nvPicPr>
          <p:blipFill rotWithShape="1">
            <a:blip r:embed="rId9"/>
            <a:srcRect l="2601" t="6112" r="72839" b="7737"/>
            <a:stretch>
              <a:fillRect/>
            </a:stretch>
          </p:blipFill>
          <p:spPr>
            <a:xfrm>
              <a:off x="5004507" y="3132924"/>
              <a:ext cx="575605" cy="936104"/>
            </a:xfrm>
            <a:prstGeom prst="rect">
              <a:avLst/>
            </a:prstGeom>
          </p:spPr>
        </p:pic>
        <p:pic>
          <p:nvPicPr>
            <p:cNvPr id="4" name="图片 3"/>
            <p:cNvPicPr>
              <a:picLocks noChangeAspect="1"/>
            </p:cNvPicPr>
            <p:nvPr/>
          </p:nvPicPr>
          <p:blipFill rotWithShape="1">
            <a:blip r:embed="rId10"/>
            <a:srcRect l="46230"/>
            <a:stretch>
              <a:fillRect/>
            </a:stretch>
          </p:blipFill>
          <p:spPr>
            <a:xfrm>
              <a:off x="5582015" y="3132924"/>
              <a:ext cx="1199785" cy="938865"/>
            </a:xfrm>
            <a:prstGeom prst="rect">
              <a:avLst/>
            </a:prstGeom>
          </p:spPr>
        </p:pic>
      </p:grpSp>
      <p:sp>
        <p:nvSpPr>
          <p:cNvPr id="6" name="左大括号 5"/>
          <p:cNvSpPr/>
          <p:nvPr/>
        </p:nvSpPr>
        <p:spPr bwMode="auto">
          <a:xfrm>
            <a:off x="2807666" y="3381129"/>
            <a:ext cx="360040" cy="855221"/>
          </a:xfrm>
          <a:prstGeom prst="leftBrace">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1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1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1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81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81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81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8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autoUpdateAnimBg="0" build="p"/>
      <p:bldP spid="48133" grpId="0" autoUpdateAnimBg="0"/>
      <p:bldP spid="48136" grpId="0"/>
      <p:bldP spid="48137" grpId="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145F8E00-D486-481A-BFD0-D80E6D88A399}" type="slidenum">
              <a:rPr lang="zh-CN" altLang="en-US" smtClean="0">
                <a:solidFill>
                  <a:srgbClr val="000033"/>
                </a:solidFill>
                <a:latin typeface="Arial" panose="020B0604020202020204" pitchFamily="34" charset="0"/>
              </a:rPr>
            </a:fld>
            <a:endParaRPr lang="en-US" altLang="zh-CN">
              <a:solidFill>
                <a:srgbClr val="000033"/>
              </a:solidFill>
              <a:latin typeface="Arial" panose="020B0604020202020204" pitchFamily="34" charset="0"/>
            </a:endParaRPr>
          </a:p>
        </p:txBody>
      </p:sp>
      <p:sp>
        <p:nvSpPr>
          <p:cNvPr id="34819" name="Rectangle 2"/>
          <p:cNvSpPr>
            <a:spLocks noGrp="1" noChangeArrowheads="1"/>
          </p:cNvSpPr>
          <p:nvPr>
            <p:ph type="title"/>
          </p:nvPr>
        </p:nvSpPr>
        <p:spPr>
          <a:xfrm>
            <a:off x="457200" y="1066800"/>
            <a:ext cx="8229600" cy="687388"/>
          </a:xfrm>
        </p:spPr>
        <p:txBody>
          <a:bodyPr/>
          <a:lstStyle/>
          <a:p>
            <a:pPr eaLnBrk="1" hangingPunct="1"/>
            <a:r>
              <a:rPr lang="zh-CN" altLang="en-US" sz="4000">
                <a:solidFill>
                  <a:schemeClr val="tx1"/>
                </a:solidFill>
              </a:rPr>
              <a:t>电导率</a:t>
            </a:r>
            <a:endParaRPr lang="zh-CN" altLang="en-US" sz="4000">
              <a:solidFill>
                <a:schemeClr val="tx1"/>
              </a:solidFill>
            </a:endParaRPr>
          </a:p>
        </p:txBody>
      </p:sp>
      <p:sp>
        <p:nvSpPr>
          <p:cNvPr id="49155" name="Rectangle 3"/>
          <p:cNvSpPr>
            <a:spLocks noGrp="1" noChangeArrowheads="1"/>
          </p:cNvSpPr>
          <p:nvPr>
            <p:ph type="body" idx="1"/>
          </p:nvPr>
        </p:nvSpPr>
        <p:spPr>
          <a:xfrm>
            <a:off x="990600" y="2286000"/>
            <a:ext cx="1905000" cy="1981200"/>
          </a:xfrm>
        </p:spPr>
        <p:txBody>
          <a:bodyPr/>
          <a:lstStyle/>
          <a:p>
            <a:pPr eaLnBrk="1" hangingPunct="1">
              <a:lnSpc>
                <a:spcPct val="80000"/>
              </a:lnSpc>
            </a:pPr>
            <a:r>
              <a:rPr lang="zh-CN" altLang="en-US" sz="2800" dirty="0"/>
              <a:t>   </a:t>
            </a:r>
            <a:r>
              <a:rPr lang="en-US" altLang="zh-CN" sz="2800" dirty="0"/>
              <a:t>n</a:t>
            </a:r>
            <a:r>
              <a:rPr lang="zh-CN" altLang="en-US" sz="2800" dirty="0"/>
              <a:t>型 </a:t>
            </a:r>
            <a:endParaRPr lang="zh-CN" altLang="en-US" sz="2800" dirty="0"/>
          </a:p>
          <a:p>
            <a:pPr eaLnBrk="1" hangingPunct="1">
              <a:lnSpc>
                <a:spcPct val="80000"/>
              </a:lnSpc>
            </a:pPr>
            <a:endParaRPr lang="zh-CN" altLang="en-US" sz="2800" dirty="0"/>
          </a:p>
          <a:p>
            <a:pPr eaLnBrk="1" hangingPunct="1">
              <a:lnSpc>
                <a:spcPct val="80000"/>
              </a:lnSpc>
            </a:pPr>
            <a:r>
              <a:rPr lang="zh-CN" altLang="en-US" sz="2800" dirty="0"/>
              <a:t>   </a:t>
            </a:r>
            <a:r>
              <a:rPr lang="en-US" altLang="zh-CN" sz="2800" dirty="0"/>
              <a:t>p</a:t>
            </a:r>
            <a:r>
              <a:rPr lang="zh-CN" altLang="en-US" sz="2800" dirty="0"/>
              <a:t>型</a:t>
            </a:r>
            <a:endParaRPr lang="zh-CN" altLang="en-US" sz="2800" dirty="0"/>
          </a:p>
          <a:p>
            <a:pPr eaLnBrk="1" hangingPunct="1">
              <a:lnSpc>
                <a:spcPct val="80000"/>
              </a:lnSpc>
            </a:pPr>
            <a:endParaRPr lang="zh-CN" altLang="en-US" sz="2800" dirty="0"/>
          </a:p>
          <a:p>
            <a:pPr eaLnBrk="1" hangingPunct="1">
              <a:lnSpc>
                <a:spcPct val="80000"/>
              </a:lnSpc>
            </a:pPr>
            <a:r>
              <a:rPr lang="zh-CN" altLang="en-US" sz="2800" dirty="0"/>
              <a:t>混合型</a:t>
            </a:r>
            <a:endParaRPr lang="zh-CN" altLang="en-US" sz="2800" dirty="0"/>
          </a:p>
        </p:txBody>
      </p:sp>
      <p:graphicFrame>
        <p:nvGraphicFramePr>
          <p:cNvPr id="49156" name="Object 4"/>
          <p:cNvGraphicFramePr>
            <a:graphicFrameLocks noChangeAspect="1"/>
          </p:cNvGraphicFramePr>
          <p:nvPr/>
        </p:nvGraphicFramePr>
        <p:xfrm>
          <a:off x="3505200" y="2038350"/>
          <a:ext cx="3733800" cy="2533650"/>
        </p:xfrm>
        <a:graphic>
          <a:graphicData uri="http://schemas.openxmlformats.org/presentationml/2006/ole">
            <mc:AlternateContent xmlns:mc="http://schemas.openxmlformats.org/markup-compatibility/2006">
              <mc:Choice xmlns:v="urn:schemas-microsoft-com:vml" Requires="v">
                <p:oleObj spid="_x0000_s34937" name="" r:id="rId1" imgW="1271905" imgH="1207770" progId="Equation.3">
                  <p:embed/>
                </p:oleObj>
              </mc:Choice>
              <mc:Fallback>
                <p:oleObj name="" r:id="rId1" imgW="1271905" imgH="120777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2038350"/>
                        <a:ext cx="3733800" cy="25336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57" name="Rectangle 5"/>
          <p:cNvSpPr>
            <a:spLocks noChangeArrowheads="1"/>
          </p:cNvSpPr>
          <p:nvPr/>
        </p:nvSpPr>
        <p:spPr bwMode="auto">
          <a:xfrm>
            <a:off x="228600" y="5334000"/>
            <a:ext cx="8458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r>
              <a:rPr lang="zh-CN" altLang="en-US" sz="2800" b="1" dirty="0"/>
              <a:t>原因：电子的平均自由时间越长，加速的时间越长，平均速度越快，电导率越大。</a:t>
            </a:r>
            <a:endParaRPr lang="zh-CN" altLang="en-US" sz="2800" b="1" dirty="0"/>
          </a:p>
        </p:txBody>
      </p:sp>
      <p:sp>
        <p:nvSpPr>
          <p:cNvPr id="49158" name="Rectangle 6"/>
          <p:cNvSpPr>
            <a:spLocks noChangeArrowheads="1"/>
          </p:cNvSpPr>
          <p:nvPr/>
        </p:nvSpPr>
        <p:spPr bwMode="auto">
          <a:xfrm>
            <a:off x="271463" y="4586288"/>
            <a:ext cx="37671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solidFill>
                  <a:srgbClr val="E92B17"/>
                </a:solidFill>
              </a:rPr>
              <a:t>结论</a:t>
            </a:r>
            <a:r>
              <a:rPr lang="en-US" altLang="zh-CN" sz="2800" b="1" dirty="0">
                <a:solidFill>
                  <a:srgbClr val="E92B17"/>
                </a:solidFill>
              </a:rPr>
              <a:t>2</a:t>
            </a:r>
            <a:r>
              <a:rPr lang="zh-CN" altLang="en-US" sz="2800" b="1" dirty="0">
                <a:solidFill>
                  <a:srgbClr val="E92B17"/>
                </a:solidFill>
              </a:rPr>
              <a:t>：</a:t>
            </a:r>
            <a:r>
              <a:rPr lang="zh-CN" altLang="en-US" sz="2800" b="1" i="1" dirty="0">
                <a:solidFill>
                  <a:srgbClr val="E92B17"/>
                </a:solidFill>
                <a:sym typeface="Symbol" panose="05050102010706020507" pitchFamily="18" charset="2"/>
              </a:rPr>
              <a:t> </a:t>
            </a:r>
            <a:r>
              <a:rPr lang="zh-CN" altLang="en-US" sz="2800" b="1" dirty="0">
                <a:solidFill>
                  <a:srgbClr val="E92B17"/>
                </a:solidFill>
              </a:rPr>
              <a:t>与</a:t>
            </a:r>
            <a:r>
              <a:rPr lang="zh-CN" altLang="en-US" sz="2800" b="1" i="1" dirty="0">
                <a:solidFill>
                  <a:srgbClr val="E92B17"/>
                </a:solidFill>
                <a:sym typeface="Symbol" panose="05050102010706020507" pitchFamily="18" charset="2"/>
              </a:rPr>
              <a:t> </a:t>
            </a:r>
            <a:r>
              <a:rPr lang="zh-CN" altLang="en-US" sz="2800" b="1" dirty="0">
                <a:solidFill>
                  <a:srgbClr val="E92B17"/>
                </a:solidFill>
              </a:rPr>
              <a:t>成正比。</a:t>
            </a:r>
            <a:endParaRPr lang="zh-CN" altLang="en-US" sz="2800" b="1" dirty="0">
              <a:solidFill>
                <a:srgbClr val="E92B17"/>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4FD1514F-A5B5-47F8-A25A-974F3EF85C46}" type="slidenum">
              <a:rPr lang="zh-CN" altLang="en-US" smtClean="0">
                <a:solidFill>
                  <a:srgbClr val="000033"/>
                </a:solidFill>
                <a:latin typeface="Arial" panose="020B0604020202020204" pitchFamily="34" charset="0"/>
              </a:rPr>
            </a:fld>
            <a:endParaRPr lang="en-US" altLang="zh-CN">
              <a:solidFill>
                <a:srgbClr val="000033"/>
              </a:solidFill>
              <a:latin typeface="Arial" panose="020B0604020202020204" pitchFamily="34" charset="0"/>
            </a:endParaRPr>
          </a:p>
        </p:txBody>
      </p:sp>
      <p:sp>
        <p:nvSpPr>
          <p:cNvPr id="35843" name="Rectangle 2"/>
          <p:cNvSpPr>
            <a:spLocks noGrp="1" noChangeArrowheads="1"/>
          </p:cNvSpPr>
          <p:nvPr>
            <p:ph type="title"/>
          </p:nvPr>
        </p:nvSpPr>
        <p:spPr>
          <a:xfrm>
            <a:off x="457200" y="990600"/>
            <a:ext cx="8229600" cy="687388"/>
          </a:xfrm>
        </p:spPr>
        <p:txBody>
          <a:bodyPr/>
          <a:lstStyle/>
          <a:p>
            <a:pPr eaLnBrk="1" hangingPunct="1"/>
            <a:r>
              <a:rPr lang="en-US" altLang="zh-CN">
                <a:solidFill>
                  <a:schemeClr val="tx1"/>
                </a:solidFill>
              </a:rPr>
              <a:t>3. </a:t>
            </a:r>
            <a:r>
              <a:rPr lang="zh-CN" altLang="en-US">
                <a:solidFill>
                  <a:schemeClr val="tx1"/>
                </a:solidFill>
              </a:rPr>
              <a:t>迁移率与杂质和温度的关系</a:t>
            </a:r>
            <a:endParaRPr lang="zh-CN" altLang="en-US">
              <a:solidFill>
                <a:schemeClr val="tx1"/>
              </a:solidFill>
            </a:endParaRPr>
          </a:p>
        </p:txBody>
      </p:sp>
      <p:sp>
        <p:nvSpPr>
          <p:cNvPr id="35844" name="Rectangle 3"/>
          <p:cNvSpPr>
            <a:spLocks noGrp="1" noChangeArrowheads="1"/>
          </p:cNvSpPr>
          <p:nvPr>
            <p:ph type="body" idx="1"/>
          </p:nvPr>
        </p:nvSpPr>
        <p:spPr>
          <a:xfrm>
            <a:off x="533400" y="1981200"/>
            <a:ext cx="8153400" cy="4495800"/>
          </a:xfrm>
        </p:spPr>
        <p:txBody>
          <a:bodyPr/>
          <a:lstStyle/>
          <a:p>
            <a:pPr eaLnBrk="1" hangingPunct="1">
              <a:buFont typeface="Wingdings" panose="05000000000000000000" pitchFamily="2" charset="2"/>
              <a:buNone/>
            </a:pPr>
            <a:r>
              <a:rPr lang="zh-CN" altLang="en-US" dirty="0"/>
              <a:t>由前面的讨论可以导出平均自由时间与温度：</a:t>
            </a:r>
            <a:endParaRPr lang="zh-CN" altLang="en-US" dirty="0"/>
          </a:p>
          <a:p>
            <a:pPr eaLnBrk="1" hangingPunct="1"/>
            <a:r>
              <a:rPr lang="zh-CN" altLang="en-US" dirty="0"/>
              <a:t>电离杂质散射：</a:t>
            </a:r>
            <a:endParaRPr lang="zh-CN" altLang="en-US" dirty="0"/>
          </a:p>
          <a:p>
            <a:pPr eaLnBrk="1" hangingPunct="1">
              <a:spcBef>
                <a:spcPct val="50000"/>
              </a:spcBef>
            </a:pPr>
            <a:r>
              <a:rPr lang="zh-CN" altLang="en-US" dirty="0"/>
              <a:t>声学波散射：</a:t>
            </a:r>
            <a:endParaRPr lang="zh-CN" altLang="en-US" dirty="0"/>
          </a:p>
          <a:p>
            <a:pPr eaLnBrk="1" hangingPunct="1">
              <a:spcBef>
                <a:spcPct val="50000"/>
              </a:spcBef>
            </a:pPr>
            <a:r>
              <a:rPr lang="zh-CN" altLang="en-US" dirty="0"/>
              <a:t>光学波散射：</a:t>
            </a:r>
            <a:endParaRPr lang="zh-CN" altLang="en-US" dirty="0"/>
          </a:p>
        </p:txBody>
      </p:sp>
      <p:graphicFrame>
        <p:nvGraphicFramePr>
          <p:cNvPr id="35845" name="Object 4"/>
          <p:cNvGraphicFramePr>
            <a:graphicFrameLocks noChangeAspect="1"/>
          </p:cNvGraphicFramePr>
          <p:nvPr/>
        </p:nvGraphicFramePr>
        <p:xfrm>
          <a:off x="3733800" y="2590800"/>
          <a:ext cx="2286000" cy="2132013"/>
        </p:xfrm>
        <a:graphic>
          <a:graphicData uri="http://schemas.openxmlformats.org/presentationml/2006/ole">
            <mc:AlternateContent xmlns:mc="http://schemas.openxmlformats.org/markup-compatibility/2006">
              <mc:Choice xmlns:v="urn:schemas-microsoft-com:vml" Requires="v">
                <p:oleObj spid="_x0000_s36074" name="" r:id="rId1" imgW="788670" imgH="864870" progId="Equation.3">
                  <p:embed/>
                </p:oleObj>
              </mc:Choice>
              <mc:Fallback>
                <p:oleObj name="" r:id="rId1" imgW="788670" imgH="86487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2590800"/>
                        <a:ext cx="2286000" cy="21320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81" name="Rectangle 5"/>
          <p:cNvSpPr>
            <a:spLocks noChangeArrowheads="1"/>
          </p:cNvSpPr>
          <p:nvPr/>
        </p:nvSpPr>
        <p:spPr bwMode="auto">
          <a:xfrm>
            <a:off x="3678238" y="5257800"/>
            <a:ext cx="26463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000033"/>
                </a:solidFill>
              </a:rPr>
              <a:t>得到</a:t>
            </a:r>
            <a:r>
              <a:rPr lang="zh-CN" altLang="en-US" sz="2800" i="1">
                <a:solidFill>
                  <a:srgbClr val="000033"/>
                </a:solidFill>
                <a:sym typeface="Symbol" panose="05050102010706020507" pitchFamily="18" charset="2"/>
              </a:rPr>
              <a:t></a:t>
            </a:r>
            <a:r>
              <a:rPr lang="zh-CN" altLang="en-US" sz="2800">
                <a:solidFill>
                  <a:srgbClr val="000033"/>
                </a:solidFill>
              </a:rPr>
              <a:t> </a:t>
            </a:r>
            <a:r>
              <a:rPr lang="en-US" altLang="zh-CN" sz="2800">
                <a:solidFill>
                  <a:srgbClr val="000033"/>
                </a:solidFill>
              </a:rPr>
              <a:t>~</a:t>
            </a:r>
            <a:r>
              <a:rPr lang="en-US" altLang="zh-CN" sz="2800" i="1">
                <a:solidFill>
                  <a:srgbClr val="000033"/>
                </a:solidFill>
              </a:rPr>
              <a:t>T</a:t>
            </a:r>
            <a:r>
              <a:rPr lang="zh-CN" altLang="en-US" sz="2800">
                <a:solidFill>
                  <a:srgbClr val="000033"/>
                </a:solidFill>
              </a:rPr>
              <a:t>关系：</a:t>
            </a:r>
            <a:endParaRPr lang="zh-CN" altLang="en-US" sz="2800">
              <a:solidFill>
                <a:srgbClr val="000033"/>
              </a:solidFill>
            </a:endParaRPr>
          </a:p>
        </p:txBody>
      </p:sp>
      <p:graphicFrame>
        <p:nvGraphicFramePr>
          <p:cNvPr id="50182" name="Object 6"/>
          <p:cNvGraphicFramePr>
            <a:graphicFrameLocks noChangeAspect="1"/>
          </p:cNvGraphicFramePr>
          <p:nvPr/>
        </p:nvGraphicFramePr>
        <p:xfrm>
          <a:off x="6477000" y="4343400"/>
          <a:ext cx="2057400" cy="2141538"/>
        </p:xfrm>
        <a:graphic>
          <a:graphicData uri="http://schemas.openxmlformats.org/presentationml/2006/ole">
            <mc:AlternateContent xmlns:mc="http://schemas.openxmlformats.org/markup-compatibility/2006">
              <mc:Choice xmlns:v="urn:schemas-microsoft-com:vml" Requires="v">
                <p:oleObj spid="_x0000_s36075" name="" r:id="rId3" imgW="814070" imgH="864870" progId="Equation.3">
                  <p:embed/>
                </p:oleObj>
              </mc:Choice>
              <mc:Fallback>
                <p:oleObj name="" r:id="rId3" imgW="814070" imgH="86487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4343400"/>
                        <a:ext cx="2057400" cy="21415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1"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94EAD028-C3F6-4B88-A70F-23B3F5027743}" type="slidenum">
              <a:rPr lang="zh-CN" altLang="en-US" smtClean="0">
                <a:solidFill>
                  <a:srgbClr val="000033"/>
                </a:solidFill>
                <a:latin typeface="Arial" panose="020B0604020202020204" pitchFamily="34" charset="0"/>
              </a:rPr>
            </a:fld>
            <a:endParaRPr lang="en-US" altLang="zh-CN">
              <a:solidFill>
                <a:srgbClr val="000033"/>
              </a:solidFill>
              <a:latin typeface="Arial" panose="020B0604020202020204" pitchFamily="34" charset="0"/>
            </a:endParaRPr>
          </a:p>
        </p:txBody>
      </p:sp>
      <p:sp>
        <p:nvSpPr>
          <p:cNvPr id="36867" name="Rectangle 2"/>
          <p:cNvSpPr>
            <a:spLocks noGrp="1" noChangeArrowheads="1"/>
          </p:cNvSpPr>
          <p:nvPr>
            <p:ph type="title"/>
          </p:nvPr>
        </p:nvSpPr>
        <p:spPr/>
        <p:txBody>
          <a:bodyPr/>
          <a:lstStyle/>
          <a:p>
            <a:pPr eaLnBrk="1" hangingPunct="1"/>
            <a:r>
              <a:rPr lang="zh-CN" altLang="en-US" b="1" dirty="0">
                <a:solidFill>
                  <a:schemeClr val="tx1"/>
                </a:solidFill>
              </a:rPr>
              <a:t>多种散射机构并存</a:t>
            </a:r>
            <a:endParaRPr lang="zh-CN" altLang="en-US" b="1" dirty="0">
              <a:solidFill>
                <a:schemeClr val="tx1"/>
              </a:solidFill>
            </a:endParaRPr>
          </a:p>
        </p:txBody>
      </p:sp>
      <p:sp>
        <p:nvSpPr>
          <p:cNvPr id="36868" name="Rectangle 3"/>
          <p:cNvSpPr>
            <a:spLocks noGrp="1" noChangeArrowheads="1"/>
          </p:cNvSpPr>
          <p:nvPr>
            <p:ph type="body" idx="1"/>
          </p:nvPr>
        </p:nvSpPr>
        <p:spPr>
          <a:xfrm>
            <a:off x="381000" y="2024063"/>
            <a:ext cx="7848600" cy="3538537"/>
          </a:xfrm>
        </p:spPr>
        <p:txBody>
          <a:bodyPr/>
          <a:lstStyle/>
          <a:p>
            <a:pPr eaLnBrk="1" hangingPunct="1">
              <a:lnSpc>
                <a:spcPct val="90000"/>
              </a:lnSpc>
            </a:pPr>
            <a:r>
              <a:rPr lang="zh-CN" altLang="en-US" dirty="0"/>
              <a:t>总的散射几率为各散射几率之和。</a:t>
            </a:r>
            <a:endParaRPr lang="zh-CN" altLang="en-US" dirty="0"/>
          </a:p>
          <a:p>
            <a:pPr eaLnBrk="1" hangingPunct="1">
              <a:lnSpc>
                <a:spcPct val="90000"/>
              </a:lnSpc>
            </a:pPr>
            <a:endParaRPr lang="zh-CN" altLang="en-US" dirty="0"/>
          </a:p>
          <a:p>
            <a:pPr eaLnBrk="1" hangingPunct="1">
              <a:lnSpc>
                <a:spcPct val="90000"/>
              </a:lnSpc>
            </a:pPr>
            <a:r>
              <a:rPr lang="zh-CN" altLang="en-US" dirty="0"/>
              <a:t>平均自由时间</a:t>
            </a:r>
            <a:endParaRPr lang="zh-CN" altLang="en-US" dirty="0"/>
          </a:p>
          <a:p>
            <a:pPr eaLnBrk="1" hangingPunct="1">
              <a:lnSpc>
                <a:spcPct val="90000"/>
              </a:lnSpc>
            </a:pPr>
            <a:endParaRPr lang="zh-CN" altLang="en-US" dirty="0"/>
          </a:p>
          <a:p>
            <a:pPr eaLnBrk="1" hangingPunct="1">
              <a:lnSpc>
                <a:spcPct val="90000"/>
              </a:lnSpc>
            </a:pPr>
            <a:r>
              <a:rPr lang="zh-CN" altLang="en-US" dirty="0"/>
              <a:t>考虑到迁移率和自由时间的正比关系，可以得到类似的关系式：</a:t>
            </a:r>
            <a:endParaRPr lang="zh-CN" altLang="en-US" dirty="0"/>
          </a:p>
          <a:p>
            <a:pPr eaLnBrk="1" hangingPunct="1">
              <a:lnSpc>
                <a:spcPct val="90000"/>
              </a:lnSpc>
            </a:pPr>
            <a:endParaRPr lang="zh-CN" altLang="en-US" dirty="0"/>
          </a:p>
        </p:txBody>
      </p:sp>
      <p:graphicFrame>
        <p:nvGraphicFramePr>
          <p:cNvPr id="36869" name="Object 4"/>
          <p:cNvGraphicFramePr>
            <a:graphicFrameLocks noChangeAspect="1"/>
          </p:cNvGraphicFramePr>
          <p:nvPr/>
        </p:nvGraphicFramePr>
        <p:xfrm>
          <a:off x="6934200" y="2057400"/>
          <a:ext cx="1524000" cy="762000"/>
        </p:xfrm>
        <a:graphic>
          <a:graphicData uri="http://schemas.openxmlformats.org/presentationml/2006/ole">
            <mc:AlternateContent xmlns:mc="http://schemas.openxmlformats.org/markup-compatibility/2006">
              <mc:Choice xmlns:v="urn:schemas-microsoft-com:vml" Requires="v">
                <p:oleObj spid="_x0000_s37212" name="" r:id="rId1" imgW="572135" imgH="318135" progId="Equation.3">
                  <p:embed/>
                </p:oleObj>
              </mc:Choice>
              <mc:Fallback>
                <p:oleObj name="" r:id="rId1" imgW="572135" imgH="318135"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2057400"/>
                        <a:ext cx="1524000" cy="762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70" name="Object 5"/>
          <p:cNvGraphicFramePr>
            <a:graphicFrameLocks noChangeAspect="1"/>
          </p:cNvGraphicFramePr>
          <p:nvPr/>
        </p:nvGraphicFramePr>
        <p:xfrm>
          <a:off x="3657600" y="2971800"/>
          <a:ext cx="4495800" cy="1066800"/>
        </p:xfrm>
        <a:graphic>
          <a:graphicData uri="http://schemas.openxmlformats.org/presentationml/2006/ole">
            <mc:AlternateContent xmlns:mc="http://schemas.openxmlformats.org/markup-compatibility/2006">
              <mc:Choice xmlns:v="urn:schemas-microsoft-com:vml" Requires="v">
                <p:oleObj spid="_x0000_s37213" name="" r:id="rId3" imgW="2260600" imgH="520700" progId="Equation.3">
                  <p:embed/>
                </p:oleObj>
              </mc:Choice>
              <mc:Fallback>
                <p:oleObj name="" r:id="rId3" imgW="2260600" imgH="5207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2971800"/>
                        <a:ext cx="4495800" cy="1066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71" name="Object 6"/>
          <p:cNvGraphicFramePr>
            <a:graphicFrameLocks noChangeAspect="1"/>
          </p:cNvGraphicFramePr>
          <p:nvPr/>
        </p:nvGraphicFramePr>
        <p:xfrm>
          <a:off x="5334000" y="4724400"/>
          <a:ext cx="1981200" cy="990600"/>
        </p:xfrm>
        <a:graphic>
          <a:graphicData uri="http://schemas.openxmlformats.org/presentationml/2006/ole">
            <mc:AlternateContent xmlns:mc="http://schemas.openxmlformats.org/markup-compatibility/2006">
              <mc:Choice xmlns:v="urn:schemas-microsoft-com:vml" Requires="v">
                <p:oleObj spid="_x0000_s37214" name="" r:id="rId5" imgW="648335" imgH="445135" progId="Equation.3">
                  <p:embed/>
                </p:oleObj>
              </mc:Choice>
              <mc:Fallback>
                <p:oleObj name="" r:id="rId5" imgW="648335" imgH="445135"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4724400"/>
                        <a:ext cx="1981200" cy="9906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72" name="Rectangle 7"/>
          <p:cNvSpPr>
            <a:spLocks noChangeArrowheads="1"/>
          </p:cNvSpPr>
          <p:nvPr/>
        </p:nvSpPr>
        <p:spPr bwMode="auto">
          <a:xfrm>
            <a:off x="152400" y="5867400"/>
            <a:ext cx="8839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20000"/>
              </a:spcBef>
              <a:buFontTx/>
              <a:buChar char="•"/>
            </a:pPr>
            <a:r>
              <a:rPr lang="zh-CN" altLang="en-US" sz="2800" b="1" dirty="0">
                <a:solidFill>
                  <a:srgbClr val="FF0000"/>
                </a:solidFill>
              </a:rPr>
              <a:t>结论：</a:t>
            </a:r>
            <a:r>
              <a:rPr lang="zh-CN" altLang="en-US" sz="2800" dirty="0">
                <a:solidFill>
                  <a:srgbClr val="FF0000"/>
                </a:solidFill>
              </a:rPr>
              <a:t>散射几率</a:t>
            </a:r>
            <a:r>
              <a:rPr lang="en-US" altLang="zh-CN" sz="2800" dirty="0">
                <a:solidFill>
                  <a:srgbClr val="FF0000"/>
                </a:solidFill>
              </a:rPr>
              <a:t>P</a:t>
            </a:r>
            <a:r>
              <a:rPr lang="zh-CN" altLang="en-US" sz="2800" dirty="0">
                <a:solidFill>
                  <a:srgbClr val="FF0000"/>
                </a:solidFill>
              </a:rPr>
              <a:t>总是取最大值，平均自由时间和迁移率分别小于各自的最小值。</a:t>
            </a:r>
            <a:endParaRPr lang="zh-CN" altLang="en-US" sz="2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86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8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8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85A6BE10-26AC-4A81-A0B8-5C57E643503C}" type="slidenum">
              <a:rPr lang="zh-CN" altLang="en-US" smtClean="0">
                <a:solidFill>
                  <a:srgbClr val="000033"/>
                </a:solidFill>
                <a:latin typeface="Arial" panose="020B0604020202020204" pitchFamily="34" charset="0"/>
              </a:rPr>
            </a:fld>
            <a:endParaRPr lang="en-US" altLang="zh-CN">
              <a:solidFill>
                <a:srgbClr val="000033"/>
              </a:solidFill>
              <a:latin typeface="Arial" panose="020B0604020202020204" pitchFamily="34" charset="0"/>
            </a:endParaRPr>
          </a:p>
        </p:txBody>
      </p:sp>
      <p:sp>
        <p:nvSpPr>
          <p:cNvPr id="52226" name="Rectangle 2"/>
          <p:cNvSpPr>
            <a:spLocks noGrp="1" noChangeArrowheads="1"/>
          </p:cNvSpPr>
          <p:nvPr>
            <p:ph type="body" idx="1"/>
          </p:nvPr>
        </p:nvSpPr>
        <p:spPr>
          <a:xfrm>
            <a:off x="685800" y="3810000"/>
            <a:ext cx="8001000" cy="2930525"/>
          </a:xfrm>
        </p:spPr>
        <p:txBody>
          <a:bodyPr/>
          <a:lstStyle/>
          <a:p>
            <a:pPr eaLnBrk="1" hangingPunct="1"/>
            <a:r>
              <a:rPr lang="zh-CN" altLang="en-US" sz="2800" dirty="0"/>
              <a:t>低掺杂浓度：第二项略去，晶格振动散射为主，随温度升高迁移率降低；</a:t>
            </a:r>
            <a:endParaRPr lang="zh-CN" altLang="en-US" sz="2800" dirty="0"/>
          </a:p>
          <a:p>
            <a:pPr eaLnBrk="1" hangingPunct="1"/>
            <a:r>
              <a:rPr lang="zh-CN" altLang="en-US" sz="2800" dirty="0"/>
              <a:t>高掺杂浓度：低温时随温度升高，迁移率升高，高温时开始下降，（电离杂质散射）</a:t>
            </a:r>
            <a:endParaRPr lang="zh-CN" altLang="en-US" sz="2800" dirty="0"/>
          </a:p>
          <a:p>
            <a:pPr eaLnBrk="1" hangingPunct="1"/>
            <a:r>
              <a:rPr lang="zh-CN" altLang="en-US" sz="2800" dirty="0"/>
              <a:t>杂质越多，散射越强，迁移率越小</a:t>
            </a:r>
            <a:endParaRPr lang="zh-CN" altLang="en-US" sz="2800" dirty="0"/>
          </a:p>
        </p:txBody>
      </p:sp>
      <p:graphicFrame>
        <p:nvGraphicFramePr>
          <p:cNvPr id="37892" name="Object 3"/>
          <p:cNvGraphicFramePr>
            <a:graphicFrameLocks noChangeAspect="1"/>
          </p:cNvGraphicFramePr>
          <p:nvPr/>
        </p:nvGraphicFramePr>
        <p:xfrm>
          <a:off x="457200" y="533400"/>
          <a:ext cx="2349500" cy="3200400"/>
        </p:xfrm>
        <a:graphic>
          <a:graphicData uri="http://schemas.openxmlformats.org/presentationml/2006/ole">
            <mc:AlternateContent xmlns:mc="http://schemas.openxmlformats.org/markup-compatibility/2006">
              <mc:Choice xmlns:v="urn:schemas-microsoft-com:vml" Requires="v">
                <p:oleObj spid="_x0000_s38119" name="" r:id="rId1" imgW="877570" imgH="1195705" progId="Equation.3">
                  <p:embed/>
                </p:oleObj>
              </mc:Choice>
              <mc:Fallback>
                <p:oleObj name="" r:id="rId1" imgW="877570" imgH="1195705"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33400"/>
                        <a:ext cx="2349500" cy="32004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3" name="Object 4"/>
          <p:cNvGraphicFramePr>
            <a:graphicFrameLocks noChangeAspect="1"/>
          </p:cNvGraphicFramePr>
          <p:nvPr/>
        </p:nvGraphicFramePr>
        <p:xfrm>
          <a:off x="3505200" y="1219200"/>
          <a:ext cx="5410200" cy="1541463"/>
        </p:xfrm>
        <a:graphic>
          <a:graphicData uri="http://schemas.openxmlformats.org/presentationml/2006/ole">
            <mc:AlternateContent xmlns:mc="http://schemas.openxmlformats.org/markup-compatibility/2006">
              <mc:Choice xmlns:v="urn:schemas-microsoft-com:vml" Requires="v">
                <p:oleObj spid="_x0000_s38120" name="" r:id="rId3" imgW="2184400" imgH="622300" progId="Equation.3">
                  <p:embed/>
                </p:oleObj>
              </mc:Choice>
              <mc:Fallback>
                <p:oleObj name="" r:id="rId3" imgW="2184400" imgH="6223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1219200"/>
                        <a:ext cx="5410200" cy="154146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894" name="Line 5"/>
          <p:cNvSpPr>
            <a:spLocks noChangeShapeType="1"/>
          </p:cNvSpPr>
          <p:nvPr/>
        </p:nvSpPr>
        <p:spPr bwMode="auto">
          <a:xfrm>
            <a:off x="2819400" y="1752600"/>
            <a:ext cx="685800" cy="0"/>
          </a:xfrm>
          <a:prstGeom prst="line">
            <a:avLst/>
          </a:prstGeom>
          <a:noFill/>
          <a:ln w="76200">
            <a:solidFill>
              <a:schemeClr val="tx1"/>
            </a:solidFill>
            <a:prstDash val="lgDash"/>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2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21A74408-3EE1-4BD8-B075-D886A3ABF87E}" type="slidenum">
              <a:rPr lang="zh-CN" altLang="en-US" smtClean="0">
                <a:solidFill>
                  <a:srgbClr val="000033"/>
                </a:solidFill>
                <a:latin typeface="Arial" panose="020B0604020202020204" pitchFamily="34" charset="0"/>
              </a:rPr>
            </a:fld>
            <a:endParaRPr lang="en-US" altLang="zh-CN">
              <a:solidFill>
                <a:srgbClr val="000033"/>
              </a:solidFill>
              <a:latin typeface="Arial" panose="020B0604020202020204" pitchFamily="34" charset="0"/>
            </a:endParaRPr>
          </a:p>
        </p:txBody>
      </p:sp>
      <p:pic>
        <p:nvPicPr>
          <p:cNvPr id="38915" name="Picture 2" descr="tu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76200"/>
            <a:ext cx="9067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6" name="Rectangle 4"/>
          <p:cNvSpPr>
            <a:spLocks noGrp="1" noRot="1" noChangeArrowheads="1"/>
          </p:cNvSpPr>
          <p:nvPr>
            <p:ph type="title"/>
          </p:nvPr>
        </p:nvSpPr>
        <p:spPr>
          <a:xfrm>
            <a:off x="404813" y="206375"/>
            <a:ext cx="8229600" cy="914400"/>
          </a:xfrm>
          <a:noFill/>
        </p:spPr>
        <p:txBody>
          <a:bodyPr/>
          <a:lstStyle/>
          <a:p>
            <a:pPr algn="l" eaLnBrk="1" hangingPunct="1"/>
            <a:r>
              <a:rPr lang="zh-CN" altLang="en-US" dirty="0">
                <a:latin typeface="黑体" panose="02010609060101010101" pitchFamily="49" charset="-122"/>
                <a:ea typeface="黑体" panose="02010609060101010101" pitchFamily="49" charset="-122"/>
              </a:rPr>
              <a:t>声学波的散射</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57347" name="Rectangle 2"/>
              <p:cNvSpPr>
                <a:spLocks noGrp="1" noChangeArrowheads="1"/>
              </p:cNvSpPr>
              <p:nvPr>
                <p:ph idx="1"/>
              </p:nvPr>
            </p:nvSpPr>
            <p:spPr>
              <a:xfrm>
                <a:off x="381000" y="1160463"/>
                <a:ext cx="8253413" cy="4402137"/>
              </a:xfrm>
            </p:spPr>
            <p:txBody>
              <a:bodyPr/>
              <a:lstStyle/>
              <a:p>
                <a:pPr eaLnBrk="1" hangingPunct="1">
                  <a:spcBef>
                    <a:spcPct val="0"/>
                  </a:spcBef>
                  <a:buSzPct val="70000"/>
                  <a:buFont typeface="Wingdings" panose="05000000000000000000" pitchFamily="2" charset="2"/>
                  <a:buChar char="n"/>
                </a:pPr>
                <a:r>
                  <a:rPr lang="zh-CN" altLang="en-US" sz="2800" dirty="0">
                    <a:solidFill>
                      <a:srgbClr val="FF0000"/>
                    </a:solidFill>
                  </a:rPr>
                  <a:t>长纵声学波</a:t>
                </a:r>
                <a:endParaRPr lang="en-US" altLang="zh-CN" sz="2800" dirty="0">
                  <a:solidFill>
                    <a:srgbClr val="FF0000"/>
                  </a:solidFill>
                </a:endParaRPr>
              </a:p>
              <a:p>
                <a:pPr eaLnBrk="1" hangingPunct="1">
                  <a:spcBef>
                    <a:spcPct val="0"/>
                  </a:spcBef>
                  <a:buSzPct val="70000"/>
                  <a:buFont typeface="Wingdings" panose="05000000000000000000" pitchFamily="2" charset="2"/>
                  <a:buChar char="n"/>
                </a:pPr>
                <a:r>
                  <a:rPr lang="zh-CN" altLang="en-US" sz="2800" dirty="0"/>
                  <a:t>附加势场：能带的起伏如同引入了附加势场</a:t>
                </a:r>
                <a14:m>
                  <m:oMath xmlns:m="http://schemas.openxmlformats.org/officeDocument/2006/math">
                    <m:r>
                      <m:rPr>
                        <m:sty m:val="p"/>
                      </m:rPr>
                      <a:rPr lang="el-GR" altLang="zh-CN" sz="2800" i="1" smtClean="0">
                        <a:latin typeface="Cambria Math" panose="02040503050406030204" pitchFamily="18" charset="0"/>
                        <a:ea typeface="Cambria Math" panose="02040503050406030204" pitchFamily="18" charset="0"/>
                      </a:rPr>
                      <m:t>Δ</m:t>
                    </m:r>
                    <m:sSub>
                      <m:sSubPr>
                        <m:ctrlPr>
                          <a:rPr lang="el-GR" altLang="zh-CN" sz="280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𝐸</m:t>
                        </m:r>
                      </m:e>
                      <m:sub>
                        <m:r>
                          <a:rPr lang="en-US" altLang="zh-CN" sz="2800" b="0" i="1" smtClean="0">
                            <a:latin typeface="Cambria Math" panose="02040503050406030204" pitchFamily="18" charset="0"/>
                            <a:ea typeface="Cambria Math" panose="02040503050406030204" pitchFamily="18" charset="0"/>
                          </a:rPr>
                          <m:t>𝐶</m:t>
                        </m:r>
                      </m:sub>
                    </m:sSub>
                    <m:r>
                      <a:rPr lang="zh-CN" altLang="en-US" sz="2800" b="0" i="1" smtClean="0">
                        <a:latin typeface="Cambria Math" panose="02040503050406030204" pitchFamily="18" charset="0"/>
                        <a:ea typeface="Cambria Math" panose="02040503050406030204" pitchFamily="18" charset="0"/>
                      </a:rPr>
                      <m:t>和</m:t>
                    </m:r>
                    <m:r>
                      <m:rPr>
                        <m:sty m:val="p"/>
                      </m:rPr>
                      <a:rPr lang="el-GR" altLang="zh-CN" sz="2800" b="0" i="1" smtClean="0">
                        <a:latin typeface="Cambria Math" panose="02040503050406030204" pitchFamily="18" charset="0"/>
                        <a:ea typeface="Cambria Math" panose="02040503050406030204" pitchFamily="18" charset="0"/>
                      </a:rPr>
                      <m:t>Δ</m:t>
                    </m:r>
                    <m:sSub>
                      <m:sSubPr>
                        <m:ctrlPr>
                          <a:rPr lang="el-GR"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𝐸</m:t>
                        </m:r>
                      </m:e>
                      <m:sub>
                        <m:r>
                          <a:rPr lang="en-US" altLang="zh-CN" sz="2800" b="0" i="1" smtClean="0">
                            <a:latin typeface="Cambria Math" panose="02040503050406030204" pitchFamily="18" charset="0"/>
                            <a:ea typeface="Cambria Math" panose="02040503050406030204" pitchFamily="18" charset="0"/>
                          </a:rPr>
                          <m:t>𝑉</m:t>
                        </m:r>
                      </m:sub>
                    </m:sSub>
                  </m:oMath>
                </a14:m>
                <a:endParaRPr lang="en-US" altLang="zh-CN" sz="2800" dirty="0"/>
              </a:p>
              <a:p>
                <a:pPr eaLnBrk="1" hangingPunct="1">
                  <a:spcBef>
                    <a:spcPct val="0"/>
                  </a:spcBef>
                  <a:buSzPct val="70000"/>
                  <a:buFont typeface="Wingdings" panose="05000000000000000000" pitchFamily="2" charset="2"/>
                  <a:buChar char="n"/>
                </a:pPr>
                <a:endParaRPr lang="en-US" altLang="zh-CN" sz="2800" dirty="0"/>
              </a:p>
              <a:p>
                <a:pPr eaLnBrk="1" hangingPunct="1">
                  <a:spcBef>
                    <a:spcPct val="0"/>
                  </a:spcBef>
                  <a:buSzPct val="70000"/>
                  <a:buFont typeface="Wingdings" panose="05000000000000000000" pitchFamily="2" charset="2"/>
                  <a:buChar char="n"/>
                </a:pPr>
                <a:endParaRPr lang="en-US" altLang="zh-CN" sz="2800" dirty="0">
                  <a:solidFill>
                    <a:srgbClr val="FF0000"/>
                  </a:solidFill>
                </a:endParaRPr>
              </a:p>
              <a:p>
                <a:pPr eaLnBrk="1" hangingPunct="1">
                  <a:lnSpc>
                    <a:spcPct val="150000"/>
                  </a:lnSpc>
                  <a:spcBef>
                    <a:spcPct val="0"/>
                  </a:spcBef>
                  <a:buSzPct val="70000"/>
                  <a:buFont typeface="Wingdings" panose="05000000000000000000" pitchFamily="2" charset="2"/>
                  <a:buChar char="n"/>
                </a:pPr>
                <a:r>
                  <a:rPr lang="zh-CN" altLang="en-US" sz="2800" dirty="0">
                    <a:solidFill>
                      <a:srgbClr val="FF0000"/>
                    </a:solidFill>
                  </a:rPr>
                  <a:t>横声学波</a:t>
                </a:r>
                <a:endParaRPr lang="en-US" altLang="zh-CN" sz="2800" dirty="0">
                  <a:solidFill>
                    <a:srgbClr val="FF0000"/>
                  </a:solidFill>
                </a:endParaRPr>
              </a:p>
              <a:p>
                <a:pPr eaLnBrk="1" hangingPunct="1">
                  <a:lnSpc>
                    <a:spcPct val="150000"/>
                  </a:lnSpc>
                  <a:spcBef>
                    <a:spcPct val="0"/>
                  </a:spcBef>
                  <a:buFont typeface="Wingdings" panose="05000000000000000000" pitchFamily="2" charset="2"/>
                  <a:buChar char="ü"/>
                </a:pPr>
                <a:r>
                  <a:rPr lang="zh-CN" altLang="en-US" sz="2800" dirty="0"/>
                  <a:t>硅、锗</a:t>
                </a:r>
                <a:r>
                  <a:rPr lang="en-US" altLang="zh-CN" sz="2800" dirty="0"/>
                  <a:t>: </a:t>
                </a:r>
                <a:r>
                  <a:rPr lang="zh-CN" altLang="en-US" sz="2800" dirty="0"/>
                  <a:t>多极值、旋转椭球等能面</a:t>
                </a:r>
                <a:r>
                  <a:rPr lang="en-US" altLang="zh-CN" sz="2800" dirty="0"/>
                  <a:t>; </a:t>
                </a:r>
                <a:endParaRPr lang="en-US" altLang="zh-CN" sz="2800" dirty="0"/>
              </a:p>
              <a:p>
                <a:pPr eaLnBrk="1" hangingPunct="1">
                  <a:lnSpc>
                    <a:spcPct val="150000"/>
                  </a:lnSpc>
                  <a:spcBef>
                    <a:spcPct val="0"/>
                  </a:spcBef>
                  <a:buFont typeface="Wingdings" panose="05000000000000000000" pitchFamily="2" charset="2"/>
                  <a:buChar char="ü"/>
                </a:pPr>
                <a:r>
                  <a:rPr lang="zh-CN" altLang="en-US" sz="2800" dirty="0"/>
                  <a:t>横波引起的切变也会引起能量带极值的变化；</a:t>
                </a:r>
                <a:endParaRPr lang="en-US" altLang="zh-CN" sz="2800" dirty="0"/>
              </a:p>
              <a:p>
                <a:pPr eaLnBrk="1" hangingPunct="1">
                  <a:lnSpc>
                    <a:spcPct val="150000"/>
                  </a:lnSpc>
                  <a:spcBef>
                    <a:spcPct val="0"/>
                  </a:spcBef>
                  <a:buFont typeface="Wingdings" panose="05000000000000000000" pitchFamily="2" charset="2"/>
                  <a:buChar char="ü"/>
                </a:pPr>
                <a:r>
                  <a:rPr lang="zh-CN" altLang="en-US" sz="2800" dirty="0"/>
                  <a:t>参与散射。</a:t>
                </a:r>
                <a:endParaRPr lang="zh-CN" altLang="en-US" sz="3600" dirty="0"/>
              </a:p>
            </p:txBody>
          </p:sp>
        </mc:Choice>
        <mc:Fallback>
          <p:sp>
            <p:nvSpPr>
              <p:cNvPr id="57347" name="Rectangle 2"/>
              <p:cNvSpPr>
                <a:spLocks noRot="1" noChangeAspect="1" noMove="1" noResize="1" noEditPoints="1" noAdjustHandles="1" noChangeArrowheads="1" noChangeShapeType="1" noTextEdit="1"/>
              </p:cNvSpPr>
              <p:nvPr>
                <p:ph idx="1"/>
              </p:nvPr>
            </p:nvSpPr>
            <p:spPr>
              <a:xfrm>
                <a:off x="381000" y="1160463"/>
                <a:ext cx="8253413" cy="4402137"/>
              </a:xfrm>
              <a:blipFill rotWithShape="1">
                <a:blip r:embed="rId1"/>
                <a:stretch>
                  <a:fillRect t="-7" r="4" b="-7126"/>
                </a:stretch>
              </a:blipFill>
            </p:spPr>
            <p:txBody>
              <a:bodyPr/>
              <a:lstStyle/>
              <a:p>
                <a:r>
                  <a:rPr lang="zh-CN" altLang="en-US">
                    <a:noFill/>
                  </a:rPr>
                  <a:t> </a:t>
                </a:r>
              </a:p>
            </p:txBody>
          </p:sp>
        </mc:Fallback>
      </mc:AlternateContent>
      <p:sp>
        <p:nvSpPr>
          <p:cNvPr id="98308" name="灯片编号占位符 5"/>
          <p:cNvSpPr>
            <a:spLocks noGrp="1"/>
          </p:cNvSpPr>
          <p:nvPr>
            <p:ph type="sldNum" sz="quarter" idx="4294967295"/>
          </p:nvPr>
        </p:nvSpPr>
        <p:spPr bwMode="auto">
          <a:xfrm>
            <a:off x="8305800" y="6400800"/>
            <a:ext cx="4572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1699D87-2D9C-4F40-9A78-B1C4E5E9135E}" type="slidenum">
              <a:rPr lang="zh-CN" altLang="en-US" sz="1000">
                <a:solidFill>
                  <a:srgbClr val="000000"/>
                </a:solidFill>
                <a:latin typeface="Arial" panose="020B0604020202020204" pitchFamily="34" charset="0"/>
                <a:cs typeface="Tahoma" panose="020B0604030504040204" pitchFamily="34" charset="0"/>
              </a:rPr>
            </a:fld>
            <a:endParaRPr lang="en-US" altLang="zh-CN" sz="1000">
              <a:solidFill>
                <a:srgbClr val="000000"/>
              </a:solidFill>
              <a:latin typeface="Arial" panose="020B0604020202020204" pitchFamily="34" charset="0"/>
              <a:cs typeface="Tahoma" panose="020B0604030504040204" pitchFamily="34" charset="0"/>
            </a:endParaRPr>
          </a:p>
        </p:txBody>
      </p:sp>
      <p:graphicFrame>
        <p:nvGraphicFramePr>
          <p:cNvPr id="98309" name="Object 3"/>
          <p:cNvGraphicFramePr>
            <a:graphicFrameLocks noChangeAspect="1"/>
          </p:cNvGraphicFramePr>
          <p:nvPr/>
        </p:nvGraphicFramePr>
        <p:xfrm>
          <a:off x="3795713" y="2438426"/>
          <a:ext cx="1447800" cy="758825"/>
        </p:xfrm>
        <a:graphic>
          <a:graphicData uri="http://schemas.openxmlformats.org/presentationml/2006/ole">
            <mc:AlternateContent xmlns:mc="http://schemas.openxmlformats.org/markup-compatibility/2006">
              <mc:Choice xmlns:v="urn:schemas-microsoft-com:vml" Requires="v">
                <p:oleObj spid="_x0000_s70726" name="" r:id="rId2" imgW="560070" imgH="292735" progId="Equation.3">
                  <p:embed/>
                </p:oleObj>
              </mc:Choice>
              <mc:Fallback>
                <p:oleObj name="" r:id="rId2" imgW="560070" imgH="292735" progId="Equation.3">
                  <p:embed/>
                  <p:pic>
                    <p:nvPicPr>
                      <p:cNvPr id="0" name="图片 707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713" y="2438426"/>
                        <a:ext cx="14478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3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3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3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3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34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3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DA846E1A-B244-418F-9647-9846296EE4E6}" type="slidenum">
              <a:rPr lang="zh-CN" altLang="en-US" smtClean="0">
                <a:solidFill>
                  <a:srgbClr val="000033"/>
                </a:solidFill>
                <a:latin typeface="Arial" panose="020B0604020202020204" pitchFamily="34" charset="0"/>
              </a:rPr>
            </a:fld>
            <a:endParaRPr lang="en-US" altLang="zh-CN">
              <a:solidFill>
                <a:srgbClr val="000033"/>
              </a:solidFill>
              <a:latin typeface="Arial" panose="020B0604020202020204" pitchFamily="34" charset="0"/>
            </a:endParaRPr>
          </a:p>
        </p:txBody>
      </p:sp>
      <p:pic>
        <p:nvPicPr>
          <p:cNvPr id="39939" name="Picture 2" descr="tu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 y="76200"/>
            <a:ext cx="8991600"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Rectangle 3"/>
          <p:cNvSpPr>
            <a:spLocks noChangeArrowheads="1"/>
          </p:cNvSpPr>
          <p:nvPr/>
        </p:nvSpPr>
        <p:spPr bwMode="auto">
          <a:xfrm>
            <a:off x="1047750" y="4495800"/>
            <a:ext cx="6877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000033"/>
                </a:solidFill>
                <a:latin typeface="Garamond" panose="02020404030301010803" pitchFamily="18" charset="0"/>
              </a:rPr>
              <a:t>图</a:t>
            </a:r>
            <a:r>
              <a:rPr lang="en-US" altLang="zh-CN" sz="2800" b="1">
                <a:solidFill>
                  <a:srgbClr val="000033"/>
                </a:solidFill>
                <a:latin typeface="Garamond" panose="02020404030301010803" pitchFamily="18" charset="0"/>
              </a:rPr>
              <a:t>4-14</a:t>
            </a:r>
            <a:r>
              <a:rPr lang="zh-CN" altLang="en-US" sz="2800" b="1">
                <a:solidFill>
                  <a:srgbClr val="000033"/>
                </a:solidFill>
                <a:latin typeface="Garamond" panose="02020404030301010803" pitchFamily="18" charset="0"/>
              </a:rPr>
              <a:t>：</a:t>
            </a:r>
            <a:r>
              <a:rPr lang="en-US" altLang="zh-CN" sz="2800" b="1">
                <a:solidFill>
                  <a:srgbClr val="000033"/>
                </a:solidFill>
                <a:latin typeface="Garamond" panose="02020404030301010803" pitchFamily="18" charset="0"/>
              </a:rPr>
              <a:t>300K</a:t>
            </a:r>
            <a:r>
              <a:rPr lang="zh-CN" altLang="en-US" sz="2800" b="1">
                <a:solidFill>
                  <a:srgbClr val="000033"/>
                </a:solidFill>
                <a:latin typeface="Garamond" panose="02020404030301010803" pitchFamily="18" charset="0"/>
              </a:rPr>
              <a:t>时，杂质浓度与迁移率的关系</a:t>
            </a:r>
            <a:endParaRPr lang="zh-CN" altLang="en-US" sz="2800" b="1">
              <a:solidFill>
                <a:srgbClr val="000033"/>
              </a:solidFill>
              <a:latin typeface="Garamond" panose="02020404030301010803" pitchFamily="18" charset="0"/>
            </a:endParaRPr>
          </a:p>
        </p:txBody>
      </p:sp>
      <p:sp>
        <p:nvSpPr>
          <p:cNvPr id="54276" name="Rectangle 4"/>
          <p:cNvSpPr>
            <a:spLocks noChangeArrowheads="1"/>
          </p:cNvSpPr>
          <p:nvPr/>
        </p:nvSpPr>
        <p:spPr bwMode="auto">
          <a:xfrm>
            <a:off x="228600" y="5521325"/>
            <a:ext cx="8686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a:pPr>
            <a:r>
              <a:rPr lang="zh-CN" altLang="en-US" sz="2800" b="1">
                <a:solidFill>
                  <a:srgbClr val="000033"/>
                </a:solidFill>
              </a:rPr>
              <a:t>在固定温度下，晶格振动不变，杂质浓度的增加将导致散射的增大，迁移率的下降。</a:t>
            </a:r>
            <a:endParaRPr lang="zh-CN" altLang="en-US" sz="2800" b="1">
              <a:solidFill>
                <a:srgbClr val="0000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p:cNvSpPr>
            <a:spLocks noGrp="1"/>
          </p:cNvSpPr>
          <p:nvPr>
            <p:ph type="sldNum" sz="quarter" idx="4294967295"/>
          </p:nvPr>
        </p:nvSpPr>
        <p:spPr bwMode="auto">
          <a:xfrm>
            <a:off x="8534400" y="6289675"/>
            <a:ext cx="5334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00FAA1E-C3C5-490A-85EB-41B5EE3DF91F}" type="slidenum">
              <a:rPr lang="zh-CN" altLang="en-US" sz="1000" smtClean="0">
                <a:solidFill>
                  <a:srgbClr val="000000"/>
                </a:solidFill>
                <a:latin typeface="Arial" panose="020B0604020202020204" pitchFamily="34" charset="0"/>
                <a:cs typeface="Tahoma" panose="020B0604030504040204" pitchFamily="34" charset="0"/>
              </a:rPr>
            </a:fld>
            <a:endParaRPr lang="en-US" altLang="zh-CN" sz="1000">
              <a:solidFill>
                <a:srgbClr val="000000"/>
              </a:solidFill>
              <a:latin typeface="Arial" panose="020B0604020202020204" pitchFamily="34" charset="0"/>
              <a:cs typeface="Tahoma" panose="020B0604030504040204" pitchFamily="34" charset="0"/>
            </a:endParaRPr>
          </a:p>
        </p:txBody>
      </p:sp>
      <p:sp>
        <p:nvSpPr>
          <p:cNvPr id="40963" name="Rectangle 3"/>
          <p:cNvSpPr>
            <a:spLocks noChangeArrowheads="1"/>
          </p:cNvSpPr>
          <p:nvPr/>
        </p:nvSpPr>
        <p:spPr bwMode="auto">
          <a:xfrm>
            <a:off x="1066800" y="3849688"/>
            <a:ext cx="74676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800" b="1" dirty="0">
                <a:solidFill>
                  <a:srgbClr val="000000"/>
                </a:solidFill>
                <a:cs typeface="Tahoma" panose="020B0604030504040204" pitchFamily="34" charset="0"/>
              </a:rPr>
              <a:t>多子和少子</a:t>
            </a:r>
            <a:endParaRPr lang="zh-CN" altLang="en-US" sz="2800" b="1" dirty="0">
              <a:solidFill>
                <a:srgbClr val="000000"/>
              </a:solidFill>
              <a:cs typeface="Tahoma" panose="020B0604030504040204" pitchFamily="34" charset="0"/>
            </a:endParaRPr>
          </a:p>
        </p:txBody>
      </p:sp>
      <p:sp>
        <p:nvSpPr>
          <p:cNvPr id="54276" name="Rectangle 4"/>
          <p:cNvSpPr>
            <a:spLocks noChangeArrowheads="1"/>
          </p:cNvSpPr>
          <p:nvPr/>
        </p:nvSpPr>
        <p:spPr bwMode="auto">
          <a:xfrm>
            <a:off x="172269" y="5438785"/>
            <a:ext cx="897173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14350" indent="-5143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pPr>
            <a:r>
              <a:rPr lang="zh-CN" altLang="en-US" sz="2000" dirty="0">
                <a:solidFill>
                  <a:srgbClr val="000000"/>
                </a:solidFill>
                <a:cs typeface="Tahoma" panose="020B0604030504040204" pitchFamily="34" charset="0"/>
              </a:rPr>
              <a:t>掺杂浓度较低</a:t>
            </a:r>
            <a:r>
              <a:rPr lang="en-US" altLang="zh-CN" sz="2000" dirty="0">
                <a:solidFill>
                  <a:srgbClr val="000000"/>
                </a:solidFill>
                <a:cs typeface="Tahoma" panose="020B0604030504040204" pitchFamily="34" charset="0"/>
              </a:rPr>
              <a:t>: </a:t>
            </a:r>
            <a:r>
              <a:rPr lang="zh-CN" altLang="en-US" sz="2000" dirty="0">
                <a:solidFill>
                  <a:srgbClr val="000000"/>
                </a:solidFill>
                <a:cs typeface="Tahoma" panose="020B0604030504040204" pitchFamily="34" charset="0"/>
              </a:rPr>
              <a:t>相近</a:t>
            </a:r>
            <a:endParaRPr lang="en-US" altLang="zh-CN" sz="2000" dirty="0">
              <a:solidFill>
                <a:srgbClr val="000000"/>
              </a:solidFill>
              <a:cs typeface="Tahoma" panose="020B0604030504040204" pitchFamily="34" charset="0"/>
            </a:endParaRPr>
          </a:p>
          <a:p>
            <a:pPr algn="just" eaLnBrk="1" hangingPunct="1">
              <a:spcBef>
                <a:spcPct val="0"/>
              </a:spcBef>
            </a:pPr>
            <a:r>
              <a:rPr lang="zh-CN" altLang="en-US" sz="2000" dirty="0">
                <a:solidFill>
                  <a:srgbClr val="000000"/>
                </a:solidFill>
                <a:cs typeface="Tahoma" panose="020B0604030504040204" pitchFamily="34" charset="0"/>
              </a:rPr>
              <a:t>高掺杂浓度</a:t>
            </a:r>
            <a:r>
              <a:rPr lang="en-US" altLang="zh-CN" sz="2000" dirty="0">
                <a:solidFill>
                  <a:srgbClr val="000000"/>
                </a:solidFill>
                <a:cs typeface="Tahoma" panose="020B0604030504040204" pitchFamily="34" charset="0"/>
              </a:rPr>
              <a:t>:</a:t>
            </a:r>
            <a:endParaRPr lang="en-US" altLang="zh-CN" sz="2000" dirty="0">
              <a:solidFill>
                <a:srgbClr val="000000"/>
              </a:solidFill>
              <a:cs typeface="Tahoma" panose="020B0604030504040204" pitchFamily="34" charset="0"/>
            </a:endParaRPr>
          </a:p>
          <a:p>
            <a:pPr algn="just" eaLnBrk="1" hangingPunct="1">
              <a:spcBef>
                <a:spcPct val="0"/>
              </a:spcBef>
            </a:pPr>
            <a:endParaRPr lang="en-US" altLang="zh-CN" sz="2000" dirty="0">
              <a:solidFill>
                <a:srgbClr val="000000"/>
              </a:solidFill>
              <a:cs typeface="Tahoma" panose="020B0604030504040204" pitchFamily="34" charset="0"/>
            </a:endParaRPr>
          </a:p>
          <a:p>
            <a:pPr algn="just" eaLnBrk="1" hangingPunct="1">
              <a:spcBef>
                <a:spcPct val="0"/>
              </a:spcBef>
            </a:pPr>
            <a:r>
              <a:rPr lang="zh-CN" altLang="en-US" sz="2000" b="1" dirty="0">
                <a:solidFill>
                  <a:srgbClr val="000000"/>
                </a:solidFill>
                <a:cs typeface="Tahoma" panose="020B0604030504040204" pitchFamily="34" charset="0"/>
              </a:rPr>
              <a:t>随着掺杂浓度的提高，二者的差距越大。</a:t>
            </a:r>
            <a:endParaRPr lang="zh-CN" altLang="en-US" sz="2000" b="1" dirty="0">
              <a:solidFill>
                <a:srgbClr val="000000"/>
              </a:solidFill>
              <a:cs typeface="Tahoma" panose="020B0604030504040204" pitchFamily="34" charset="0"/>
            </a:endParaRPr>
          </a:p>
        </p:txBody>
      </p:sp>
      <p:pic>
        <p:nvPicPr>
          <p:cNvPr id="40965"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72269" y="35613"/>
            <a:ext cx="7633509" cy="5292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Object 4"/>
          <p:cNvGraphicFramePr>
            <a:graphicFrameLocks noChangeAspect="1"/>
          </p:cNvGraphicFramePr>
          <p:nvPr/>
        </p:nvGraphicFramePr>
        <p:xfrm>
          <a:off x="2282825" y="5660375"/>
          <a:ext cx="2517775" cy="596900"/>
        </p:xfrm>
        <a:graphic>
          <a:graphicData uri="http://schemas.openxmlformats.org/presentationml/2006/ole">
            <mc:AlternateContent xmlns:mc="http://schemas.openxmlformats.org/markup-compatibility/2006">
              <mc:Choice xmlns:v="urn:schemas-microsoft-com:vml" Requires="v">
                <p:oleObj spid="_x0000_s41080" name="公式" r:id="rId2" imgW="1016000" imgH="241300" progId="Equation.3">
                  <p:embed/>
                </p:oleObj>
              </mc:Choice>
              <mc:Fallback>
                <p:oleObj name="公式" r:id="rId2" imgW="1016000" imgH="2413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2825" y="5660375"/>
                        <a:ext cx="251777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4" name="直接连接符 3"/>
          <p:cNvCxnSpPr/>
          <p:nvPr/>
        </p:nvCxnSpPr>
        <p:spPr>
          <a:xfrm>
            <a:off x="7805778" y="2852936"/>
            <a:ext cx="6546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827816" y="3501008"/>
            <a:ext cx="65465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27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01A1EDC0-4B98-4931-A192-B487457FC0B3}" type="slidenum">
              <a:rPr lang="zh-CN" altLang="en-US" smtClean="0">
                <a:latin typeface="Arial" panose="020B0604020202020204" pitchFamily="34" charset="0"/>
              </a:rPr>
            </a:fld>
            <a:endParaRPr lang="en-US" altLang="zh-CN">
              <a:latin typeface="Arial" panose="020B0604020202020204" pitchFamily="34" charset="0"/>
            </a:endParaRPr>
          </a:p>
        </p:txBody>
      </p:sp>
      <p:sp>
        <p:nvSpPr>
          <p:cNvPr id="43011" name="Rectangle 2"/>
          <p:cNvSpPr>
            <a:spLocks noGrp="1" noChangeArrowheads="1"/>
          </p:cNvSpPr>
          <p:nvPr>
            <p:ph type="title"/>
          </p:nvPr>
        </p:nvSpPr>
        <p:spPr>
          <a:xfrm>
            <a:off x="457200" y="685800"/>
            <a:ext cx="8229600" cy="1143000"/>
          </a:xfrm>
        </p:spPr>
        <p:txBody>
          <a:bodyPr/>
          <a:lstStyle/>
          <a:p>
            <a:pPr algn="ctr" eaLnBrk="1" hangingPunct="1"/>
            <a:r>
              <a:rPr lang="en-US" altLang="zh-CN" dirty="0">
                <a:solidFill>
                  <a:schemeClr val="tx1"/>
                </a:solidFill>
              </a:rPr>
              <a:t>4.4 </a:t>
            </a:r>
            <a:r>
              <a:rPr lang="zh-CN" altLang="en-US" dirty="0">
                <a:solidFill>
                  <a:schemeClr val="tx1"/>
                </a:solidFill>
              </a:rPr>
              <a:t>电阻率及其与杂质浓度和温度的关系</a:t>
            </a:r>
            <a:endParaRPr lang="zh-CN" altLang="en-US" dirty="0">
              <a:solidFill>
                <a:schemeClr val="tx1"/>
              </a:solidFill>
            </a:endParaRPr>
          </a:p>
        </p:txBody>
      </p:sp>
      <p:sp>
        <p:nvSpPr>
          <p:cNvPr id="43012" name="Rectangle 3"/>
          <p:cNvSpPr>
            <a:spLocks noGrp="1" noChangeArrowheads="1"/>
          </p:cNvSpPr>
          <p:nvPr>
            <p:ph type="body" idx="1"/>
          </p:nvPr>
        </p:nvSpPr>
        <p:spPr>
          <a:xfrm>
            <a:off x="685800" y="1981200"/>
            <a:ext cx="8153400" cy="1905000"/>
          </a:xfrm>
        </p:spPr>
        <p:txBody>
          <a:bodyPr/>
          <a:lstStyle/>
          <a:p>
            <a:pPr eaLnBrk="1" hangingPunct="1"/>
            <a:r>
              <a:rPr lang="zh-CN" altLang="en-US"/>
              <a:t>迁移率微观特性，电阻率表示宏观特性。</a:t>
            </a:r>
            <a:endParaRPr lang="zh-CN" altLang="en-US"/>
          </a:p>
          <a:p>
            <a:pPr eaLnBrk="1" hangingPunct="1"/>
            <a:endParaRPr lang="zh-CN" altLang="en-US"/>
          </a:p>
        </p:txBody>
      </p:sp>
      <p:graphicFrame>
        <p:nvGraphicFramePr>
          <p:cNvPr id="43013" name="Object 4"/>
          <p:cNvGraphicFramePr>
            <a:graphicFrameLocks noChangeAspect="1"/>
          </p:cNvGraphicFramePr>
          <p:nvPr/>
        </p:nvGraphicFramePr>
        <p:xfrm>
          <a:off x="1920875" y="2735263"/>
          <a:ext cx="5607050" cy="3894137"/>
        </p:xfrm>
        <a:graphic>
          <a:graphicData uri="http://schemas.openxmlformats.org/presentationml/2006/ole">
            <mc:AlternateContent xmlns:mc="http://schemas.openxmlformats.org/markup-compatibility/2006">
              <mc:Choice xmlns:v="urn:schemas-microsoft-com:vml" Requires="v">
                <p:oleObj spid="_x0000_s43126" name="" r:id="rId1" imgW="1663700" imgH="1422400" progId="Equation.3">
                  <p:embed/>
                </p:oleObj>
              </mc:Choice>
              <mc:Fallback>
                <p:oleObj name="" r:id="rId1" imgW="1663700" imgH="14224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75" y="2735263"/>
                        <a:ext cx="5607050" cy="389413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5"/>
          <p:cNvSpPr>
            <a:spLocks noGrp="1"/>
          </p:cNvSpPr>
          <p:nvPr>
            <p:ph type="sldNum" sz="quarter" idx="4294967295"/>
          </p:nvPr>
        </p:nvSpPr>
        <p:spPr bwMode="auto">
          <a:xfrm>
            <a:off x="7239000" y="62484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6F03CCA-1EB4-49AA-A110-09C7E41D08B6}" type="slidenum">
              <a:rPr lang="zh-CN" altLang="en-US" sz="1000" smtClean="0">
                <a:solidFill>
                  <a:srgbClr val="000000"/>
                </a:solidFill>
                <a:latin typeface="Arial" panose="020B0604020202020204" pitchFamily="34" charset="0"/>
                <a:cs typeface="Tahoma" panose="020B0604030504040204" pitchFamily="34" charset="0"/>
              </a:rPr>
            </a:fld>
            <a:endParaRPr lang="en-US" altLang="zh-CN" sz="1000">
              <a:solidFill>
                <a:srgbClr val="000000"/>
              </a:solidFill>
              <a:latin typeface="Arial" panose="020B0604020202020204" pitchFamily="34" charset="0"/>
              <a:cs typeface="Tahoma" panose="020B0604030504040204" pitchFamily="34" charset="0"/>
            </a:endParaRPr>
          </a:p>
        </p:txBody>
      </p:sp>
      <p:grpSp>
        <p:nvGrpSpPr>
          <p:cNvPr id="44035" name="组合 4"/>
          <p:cNvGrpSpPr/>
          <p:nvPr/>
        </p:nvGrpSpPr>
        <p:grpSpPr bwMode="auto">
          <a:xfrm>
            <a:off x="1259632" y="1290299"/>
            <a:ext cx="5832648" cy="5445224"/>
            <a:chOff x="0" y="1219200"/>
            <a:chExt cx="5867400" cy="5334000"/>
          </a:xfrm>
        </p:grpSpPr>
        <p:pic>
          <p:nvPicPr>
            <p:cNvPr id="44036" name="Picture 2"/>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219200"/>
              <a:ext cx="58674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Text Box 3"/>
            <p:cNvSpPr txBox="1">
              <a:spLocks noChangeArrowheads="1"/>
            </p:cNvSpPr>
            <p:nvPr/>
          </p:nvSpPr>
          <p:spPr bwMode="auto">
            <a:xfrm>
              <a:off x="2133600" y="4267200"/>
              <a:ext cx="1143000"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zh-CN" sz="2400" b="1" i="1" dirty="0">
                  <a:solidFill>
                    <a:srgbClr val="000000"/>
                  </a:solidFill>
                </a:rPr>
                <a:t>n</a:t>
              </a:r>
              <a:r>
                <a:rPr lang="en-US" altLang="zh-CN" sz="2400" b="1" dirty="0">
                  <a:solidFill>
                    <a:srgbClr val="000000"/>
                  </a:solidFill>
                </a:rPr>
                <a:t>-type</a:t>
              </a:r>
              <a:endParaRPr lang="en-US" altLang="zh-CN" sz="2400" b="1" dirty="0">
                <a:solidFill>
                  <a:srgbClr val="000000"/>
                </a:solidFill>
              </a:endParaRPr>
            </a:p>
          </p:txBody>
        </p:sp>
        <p:sp>
          <p:nvSpPr>
            <p:cNvPr id="44038" name="Text Box 4"/>
            <p:cNvSpPr txBox="1">
              <a:spLocks noChangeArrowheads="1"/>
            </p:cNvSpPr>
            <p:nvPr/>
          </p:nvSpPr>
          <p:spPr bwMode="auto">
            <a:xfrm>
              <a:off x="3276600" y="3424237"/>
              <a:ext cx="114300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zh-CN" sz="2400" b="1" i="1" dirty="0">
                  <a:solidFill>
                    <a:srgbClr val="000000"/>
                  </a:solidFill>
                </a:rPr>
                <a:t>p</a:t>
              </a:r>
              <a:r>
                <a:rPr lang="en-US" altLang="zh-CN" sz="2400" b="1" dirty="0">
                  <a:solidFill>
                    <a:srgbClr val="000000"/>
                  </a:solidFill>
                </a:rPr>
                <a:t>-type</a:t>
              </a:r>
              <a:endParaRPr lang="en-US" altLang="zh-CN" sz="2400" b="1" dirty="0">
                <a:solidFill>
                  <a:srgbClr val="000000"/>
                </a:solidFill>
              </a:endParaRPr>
            </a:p>
          </p:txBody>
        </p:sp>
        <p:pic>
          <p:nvPicPr>
            <p:cNvPr id="4403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42900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矩形 1"/>
          <p:cNvSpPr/>
          <p:nvPr/>
        </p:nvSpPr>
        <p:spPr>
          <a:xfrm>
            <a:off x="478576" y="232280"/>
            <a:ext cx="6397679" cy="76944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4400" b="1" i="0" u="none" strike="noStrike" kern="0" cap="none" spc="0" normalizeH="0" baseline="0" noProof="0" dirty="0">
                <a:ln>
                  <a:noFill/>
                </a:ln>
                <a:solidFill>
                  <a:srgbClr val="000033"/>
                </a:solidFill>
                <a:effectLst/>
                <a:uLnTx/>
                <a:uFillTx/>
                <a:latin typeface="Times New Roman" panose="02020603050405020304"/>
                <a:ea typeface="宋体" panose="02010600030101010101" pitchFamily="2" charset="-122"/>
                <a:cs typeface="+mj-cs"/>
              </a:rPr>
              <a:t>1.</a:t>
            </a:r>
            <a:r>
              <a:rPr kumimoji="0" lang="zh-CN" altLang="en-US" sz="4400" b="1" i="0" u="none" strike="noStrike" kern="0" cap="none" spc="0" normalizeH="0" baseline="0" noProof="0" dirty="0">
                <a:ln>
                  <a:noFill/>
                </a:ln>
                <a:solidFill>
                  <a:srgbClr val="000033"/>
                </a:solidFill>
                <a:effectLst/>
                <a:uLnTx/>
                <a:uFillTx/>
                <a:latin typeface="Times New Roman" panose="02020603050405020304"/>
                <a:ea typeface="宋体" panose="02010600030101010101" pitchFamily="2" charset="-122"/>
                <a:cs typeface="+mj-cs"/>
              </a:rPr>
              <a:t>电阻率和杂质浓度</a:t>
            </a:r>
            <a:endParaRPr kumimoji="0" lang="zh-CN" altLang="en-US" sz="1800" b="0" i="0" u="none" strike="noStrike" kern="0" cap="none" spc="0" normalizeH="0" baseline="0" noProof="0" dirty="0">
              <a:ln>
                <a:noFill/>
              </a:ln>
              <a:solidFill>
                <a:sysClr val="windowText" lastClr="000000"/>
              </a:solidFill>
              <a:effectLst/>
              <a:uLnTx/>
              <a:uFillTx/>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7F62B446-DF95-49BC-8956-9E71D82CF537}" type="slidenum">
              <a:rPr lang="zh-CN" altLang="en-US" smtClean="0">
                <a:latin typeface="Arial" panose="020B0604020202020204" pitchFamily="34" charset="0"/>
              </a:rPr>
            </a:fld>
            <a:endParaRPr lang="en-US" altLang="zh-CN">
              <a:latin typeface="Arial" panose="020B0604020202020204" pitchFamily="34" charset="0"/>
            </a:endParaRPr>
          </a:p>
        </p:txBody>
      </p:sp>
      <p:sp>
        <p:nvSpPr>
          <p:cNvPr id="57346" name="Rectangle 2"/>
          <p:cNvSpPr>
            <a:spLocks noGrp="1" noChangeArrowheads="1"/>
          </p:cNvSpPr>
          <p:nvPr>
            <p:ph type="body" idx="1"/>
          </p:nvPr>
        </p:nvSpPr>
        <p:spPr>
          <a:xfrm>
            <a:off x="228600" y="1798638"/>
            <a:ext cx="5711552" cy="4525962"/>
          </a:xfrm>
        </p:spPr>
        <p:txBody>
          <a:bodyPr/>
          <a:lstStyle/>
          <a:p>
            <a:pPr eaLnBrk="1" hangingPunct="1"/>
            <a:r>
              <a:rPr lang="zh-CN" altLang="en-US" sz="2800" dirty="0"/>
              <a:t>从图</a:t>
            </a:r>
            <a:r>
              <a:rPr lang="en-US" altLang="zh-CN" sz="2800" dirty="0"/>
              <a:t>4-15</a:t>
            </a:r>
            <a:r>
              <a:rPr lang="zh-CN" altLang="en-US" sz="2800" dirty="0"/>
              <a:t>可以看出，纵坐标的杂质浓度越高，横坐标的电阻率越小。</a:t>
            </a:r>
            <a:endParaRPr lang="zh-CN" altLang="en-US" sz="2800" dirty="0"/>
          </a:p>
          <a:p>
            <a:pPr eaLnBrk="1" hangingPunct="1"/>
            <a:r>
              <a:rPr lang="zh-CN" altLang="en-US" sz="2800" dirty="0"/>
              <a:t>轻掺杂时，迁移率随杂质浓度变化不大；</a:t>
            </a:r>
            <a:endParaRPr lang="zh-CN" altLang="en-US" sz="2800" dirty="0"/>
          </a:p>
          <a:p>
            <a:pPr eaLnBrk="1" hangingPunct="1">
              <a:buFont typeface="Wingdings" panose="05000000000000000000" pitchFamily="2" charset="2"/>
              <a:buNone/>
            </a:pPr>
            <a:r>
              <a:rPr lang="zh-CN" altLang="en-US" sz="2800" dirty="0"/>
              <a:t>    </a:t>
            </a:r>
            <a:endParaRPr lang="en-US" altLang="zh-CN" sz="2800" dirty="0"/>
          </a:p>
          <a:p>
            <a:pPr eaLnBrk="1" hangingPunct="1">
              <a:buFont typeface="Wingdings" panose="05000000000000000000" pitchFamily="2" charset="2"/>
              <a:buNone/>
            </a:pPr>
            <a:r>
              <a:rPr lang="zh-CN" altLang="en-US" sz="2800" dirty="0"/>
              <a:t>     电阻率与杂质浓度成 简单反比关系</a:t>
            </a:r>
            <a:endParaRPr lang="zh-CN" altLang="en-US" sz="2800" dirty="0"/>
          </a:p>
        </p:txBody>
      </p:sp>
      <p:sp>
        <p:nvSpPr>
          <p:cNvPr id="45060" name="Rectangle 3"/>
          <p:cNvSpPr>
            <a:spLocks noGrp="1" noChangeArrowheads="1"/>
          </p:cNvSpPr>
          <p:nvPr>
            <p:ph type="title"/>
          </p:nvPr>
        </p:nvSpPr>
        <p:spPr/>
        <p:txBody>
          <a:bodyPr/>
          <a:lstStyle/>
          <a:p>
            <a:pPr eaLnBrk="1" hangingPunct="1"/>
            <a:r>
              <a:rPr lang="en-US" altLang="zh-CN" b="1" dirty="0">
                <a:solidFill>
                  <a:schemeClr val="tx1"/>
                </a:solidFill>
              </a:rPr>
              <a:t>1.</a:t>
            </a:r>
            <a:r>
              <a:rPr lang="zh-CN" altLang="en-US" b="1" dirty="0">
                <a:solidFill>
                  <a:schemeClr val="tx1"/>
                </a:solidFill>
              </a:rPr>
              <a:t>电阻率和杂质浓度</a:t>
            </a:r>
            <a:endParaRPr lang="zh-CN" altLang="en-US" b="1" dirty="0">
              <a:solidFill>
                <a:schemeClr val="tx1"/>
              </a:solidFill>
            </a:endParaRPr>
          </a:p>
        </p:txBody>
      </p:sp>
      <p:grpSp>
        <p:nvGrpSpPr>
          <p:cNvPr id="45061" name="组合 6"/>
          <p:cNvGrpSpPr/>
          <p:nvPr/>
        </p:nvGrpSpPr>
        <p:grpSpPr bwMode="auto">
          <a:xfrm>
            <a:off x="5940152" y="1929097"/>
            <a:ext cx="3030538" cy="3157538"/>
            <a:chOff x="0" y="1219200"/>
            <a:chExt cx="5867400" cy="5334000"/>
          </a:xfrm>
        </p:grpSpPr>
        <p:pic>
          <p:nvPicPr>
            <p:cNvPr id="45063" name="Picture 2"/>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219200"/>
              <a:ext cx="58674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3"/>
            <p:cNvSpPr txBox="1">
              <a:spLocks noChangeArrowheads="1"/>
            </p:cNvSpPr>
            <p:nvPr/>
          </p:nvSpPr>
          <p:spPr bwMode="auto">
            <a:xfrm>
              <a:off x="2133041" y="4268350"/>
              <a:ext cx="1143359" cy="439807"/>
            </a:xfrm>
            <a:prstGeom prst="rect">
              <a:avLst/>
            </a:prstGeom>
            <a:solidFill>
              <a:sysClr val="window" lastClr="FFFFFF"/>
            </a:solidFill>
            <a:ln w="9525">
              <a:noFill/>
              <a:miter lim="800000"/>
            </a:ln>
            <a:effectLst/>
          </p:spPr>
          <p:txBody>
            <a:bodyPr>
              <a:spAutoFit/>
            </a:bodyPr>
            <a:lstStyle/>
            <a:p>
              <a:pPr algn="ctr" eaLnBrk="1" fontAlgn="auto" hangingPunct="1">
                <a:spcBef>
                  <a:spcPts val="0"/>
                </a:spcBef>
                <a:spcAft>
                  <a:spcPts val="0"/>
                </a:spcAft>
                <a:defRPr/>
              </a:pPr>
              <a:r>
                <a:rPr lang="en-US" sz="1100" b="1" i="1" kern="0" dirty="0">
                  <a:solidFill>
                    <a:prstClr val="black"/>
                  </a:solidFill>
                  <a:latin typeface="Calibri" panose="020F0502020204030204"/>
                </a:rPr>
                <a:t>n</a:t>
              </a:r>
              <a:r>
                <a:rPr lang="en-US" sz="1100" b="1" kern="0" dirty="0">
                  <a:solidFill>
                    <a:prstClr val="black"/>
                  </a:solidFill>
                  <a:latin typeface="Calibri" panose="020F0502020204030204"/>
                </a:rPr>
                <a:t>-type</a:t>
              </a:r>
              <a:endParaRPr lang="en-US" sz="1100" b="1" kern="0" dirty="0">
                <a:solidFill>
                  <a:prstClr val="black"/>
                </a:solidFill>
                <a:latin typeface="Calibri" panose="020F0502020204030204"/>
              </a:endParaRPr>
            </a:p>
          </p:txBody>
        </p:sp>
        <p:sp>
          <p:nvSpPr>
            <p:cNvPr id="14" name="Text Box 4"/>
            <p:cNvSpPr txBox="1">
              <a:spLocks noChangeArrowheads="1"/>
            </p:cNvSpPr>
            <p:nvPr/>
          </p:nvSpPr>
          <p:spPr bwMode="auto">
            <a:xfrm>
              <a:off x="3276400" y="3423598"/>
              <a:ext cx="1143359" cy="442489"/>
            </a:xfrm>
            <a:prstGeom prst="rect">
              <a:avLst/>
            </a:prstGeom>
            <a:solidFill>
              <a:sysClr val="window" lastClr="FFFFFF"/>
            </a:solidFill>
            <a:ln w="9525">
              <a:noFill/>
              <a:miter lim="800000"/>
            </a:ln>
            <a:effectLst/>
          </p:spPr>
          <p:txBody>
            <a:bodyPr>
              <a:spAutoFit/>
            </a:bodyPr>
            <a:lstStyle/>
            <a:p>
              <a:pPr algn="ctr" eaLnBrk="1" fontAlgn="auto" hangingPunct="1">
                <a:spcBef>
                  <a:spcPts val="0"/>
                </a:spcBef>
                <a:spcAft>
                  <a:spcPts val="0"/>
                </a:spcAft>
                <a:defRPr/>
              </a:pPr>
              <a:r>
                <a:rPr lang="en-US" sz="1100" b="1" i="1" kern="0" dirty="0">
                  <a:solidFill>
                    <a:prstClr val="black"/>
                  </a:solidFill>
                  <a:latin typeface="Calibri" panose="020F0502020204030204"/>
                </a:rPr>
                <a:t>p</a:t>
              </a:r>
              <a:r>
                <a:rPr lang="en-US" sz="1100" b="1" kern="0" dirty="0">
                  <a:solidFill>
                    <a:prstClr val="black"/>
                  </a:solidFill>
                  <a:latin typeface="Calibri" panose="020F0502020204030204"/>
                </a:rPr>
                <a:t>-type</a:t>
              </a:r>
              <a:endParaRPr lang="en-US" sz="1100" b="1" kern="0" dirty="0">
                <a:solidFill>
                  <a:prstClr val="black"/>
                </a:solidFill>
                <a:latin typeface="Calibri" panose="020F0502020204030204"/>
              </a:endParaRPr>
            </a:p>
          </p:txBody>
        </p:sp>
        <p:pic>
          <p:nvPicPr>
            <p:cNvPr id="4506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42900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6" name="Object 4"/>
          <p:cNvGraphicFramePr>
            <a:graphicFrameLocks noChangeAspect="1"/>
          </p:cNvGraphicFramePr>
          <p:nvPr/>
        </p:nvGraphicFramePr>
        <p:xfrm>
          <a:off x="1907704" y="5269564"/>
          <a:ext cx="3956050" cy="1090612"/>
        </p:xfrm>
        <a:graphic>
          <a:graphicData uri="http://schemas.openxmlformats.org/presentationml/2006/ole">
            <mc:AlternateContent xmlns:mc="http://schemas.openxmlformats.org/markup-compatibility/2006">
              <mc:Choice xmlns:v="urn:schemas-microsoft-com:vml" Requires="v">
                <p:oleObj spid="_x0000_s45180" name="公式" r:id="rId3" imgW="1346200" imgH="457200" progId="Equation.3">
                  <p:embed/>
                </p:oleObj>
              </mc:Choice>
              <mc:Fallback>
                <p:oleObj name="公式" r:id="rId3" imgW="1346200" imgH="457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5269564"/>
                        <a:ext cx="3956050" cy="109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 name="图片 1"/>
          <p:cNvPicPr>
            <a:picLocks noChangeAspect="1"/>
          </p:cNvPicPr>
          <p:nvPr/>
        </p:nvPicPr>
        <p:blipFill rotWithShape="1">
          <a:blip r:embed="rId5"/>
          <a:srcRect l="40682"/>
          <a:stretch>
            <a:fillRect/>
          </a:stretch>
        </p:blipFill>
        <p:spPr>
          <a:xfrm>
            <a:off x="2555776" y="3731381"/>
            <a:ext cx="1988215" cy="9545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4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E988F9F4-12AC-4330-BE85-56A4FAC30A0D}" type="slidenum">
              <a:rPr lang="zh-CN" altLang="en-US" smtClean="0">
                <a:latin typeface="Arial" panose="020B0604020202020204" pitchFamily="34" charset="0"/>
              </a:rPr>
            </a:fld>
            <a:endParaRPr lang="en-US" altLang="zh-CN">
              <a:latin typeface="Arial" panose="020B0604020202020204" pitchFamily="34" charset="0"/>
            </a:endParaRPr>
          </a:p>
        </p:txBody>
      </p:sp>
      <p:sp>
        <p:nvSpPr>
          <p:cNvPr id="58370" name="Rectangle 2"/>
          <p:cNvSpPr>
            <a:spLocks noGrp="1" noChangeArrowheads="1"/>
          </p:cNvSpPr>
          <p:nvPr>
            <p:ph type="body" idx="1"/>
          </p:nvPr>
        </p:nvSpPr>
        <p:spPr>
          <a:xfrm>
            <a:off x="395536" y="1905000"/>
            <a:ext cx="4419600" cy="4572000"/>
          </a:xfrm>
          <a:solidFill>
            <a:schemeClr val="bg1"/>
          </a:solidFill>
        </p:spPr>
        <p:txBody>
          <a:bodyPr/>
          <a:lstStyle/>
          <a:p>
            <a:pPr eaLnBrk="1" hangingPunct="1"/>
            <a:r>
              <a:rPr lang="zh-CN" altLang="en-US" sz="2800" dirty="0"/>
              <a:t>杂质浓度增高达到</a:t>
            </a:r>
            <a:r>
              <a:rPr lang="en-US" altLang="zh-CN" sz="2800" dirty="0"/>
              <a:t>10</a:t>
            </a:r>
            <a:r>
              <a:rPr lang="en-US" altLang="zh-CN" sz="2800" baseline="30000" dirty="0"/>
              <a:t>18</a:t>
            </a:r>
            <a:r>
              <a:rPr lang="zh-CN" altLang="en-US" sz="2800" dirty="0"/>
              <a:t>以上时，电阻率的曲线偏离直线</a:t>
            </a:r>
            <a:endParaRPr lang="zh-CN" altLang="en-US" sz="2800" dirty="0"/>
          </a:p>
          <a:p>
            <a:pPr lvl="1" eaLnBrk="1" hangingPunct="1"/>
            <a:r>
              <a:rPr lang="zh-CN" altLang="en-US" sz="2400" dirty="0">
                <a:sym typeface="Monotype Sorts"/>
              </a:rPr>
              <a:t>迁移率随杂质浓度的增加将显著下降。</a:t>
            </a:r>
            <a:endParaRPr lang="zh-CN" altLang="en-US" sz="2400" dirty="0">
              <a:sym typeface="Monotype Sorts"/>
            </a:endParaRPr>
          </a:p>
          <a:p>
            <a:pPr lvl="1" eaLnBrk="1" hangingPunct="1"/>
            <a:endParaRPr lang="en-US" altLang="zh-CN" sz="2400" dirty="0">
              <a:sym typeface="Monotype Sorts"/>
            </a:endParaRPr>
          </a:p>
          <a:p>
            <a:pPr lvl="1" eaLnBrk="1" hangingPunct="1"/>
            <a:endParaRPr lang="en-US" altLang="zh-CN" sz="2400" dirty="0">
              <a:sym typeface="Monotype Sorts"/>
            </a:endParaRPr>
          </a:p>
          <a:p>
            <a:pPr lvl="1" eaLnBrk="1" hangingPunct="1"/>
            <a:r>
              <a:rPr lang="zh-CN" altLang="en-US" sz="2400" dirty="0">
                <a:sym typeface="Monotype Sorts"/>
              </a:rPr>
              <a:t>杂质在室温下未全部电离，尤其是重掺杂情况下的简并半导体，杂质阻碍了电子的运动</a:t>
            </a:r>
            <a:r>
              <a:rPr lang="zh-CN" altLang="en-US" sz="2400" dirty="0"/>
              <a:t>；</a:t>
            </a:r>
            <a:endParaRPr lang="zh-CN" altLang="en-US" sz="2400" dirty="0"/>
          </a:p>
        </p:txBody>
      </p:sp>
      <p:grpSp>
        <p:nvGrpSpPr>
          <p:cNvPr id="46084" name="组合 4"/>
          <p:cNvGrpSpPr/>
          <p:nvPr/>
        </p:nvGrpSpPr>
        <p:grpSpPr bwMode="auto">
          <a:xfrm>
            <a:off x="5105400" y="1905000"/>
            <a:ext cx="3886200" cy="3505200"/>
            <a:chOff x="0" y="1219200"/>
            <a:chExt cx="5867400" cy="5334000"/>
          </a:xfrm>
        </p:grpSpPr>
        <p:pic>
          <p:nvPicPr>
            <p:cNvPr id="46085" name="Picture 2"/>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219200"/>
              <a:ext cx="58674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3"/>
            <p:cNvSpPr txBox="1">
              <a:spLocks noChangeArrowheads="1"/>
            </p:cNvSpPr>
            <p:nvPr/>
          </p:nvSpPr>
          <p:spPr bwMode="auto">
            <a:xfrm>
              <a:off x="1790421" y="4265475"/>
              <a:ext cx="1486025" cy="577366"/>
            </a:xfrm>
            <a:prstGeom prst="rect">
              <a:avLst/>
            </a:prstGeom>
            <a:solidFill>
              <a:schemeClr val="bg1"/>
            </a:solidFill>
            <a:ln w="9525">
              <a:noFill/>
              <a:miter lim="800000"/>
            </a:ln>
            <a:effectLst/>
          </p:spPr>
          <p:txBody>
            <a:bodyPr>
              <a:spAutoFit/>
            </a:bodyPr>
            <a:lstStyle/>
            <a:p>
              <a:pPr algn="ctr" eaLnBrk="1" hangingPunct="1">
                <a:defRPr/>
              </a:pPr>
              <a:r>
                <a:rPr lang="en-US" sz="1000" b="1" i="1" dirty="0">
                  <a:latin typeface="+mj-lt"/>
                </a:rPr>
                <a:t>n</a:t>
              </a:r>
              <a:r>
                <a:rPr lang="en-US" sz="1000" b="1" dirty="0">
                  <a:latin typeface="+mj-lt"/>
                </a:rPr>
                <a:t>-type</a:t>
              </a:r>
              <a:endParaRPr lang="en-US" sz="1000" b="1" dirty="0">
                <a:latin typeface="+mj-lt"/>
              </a:endParaRPr>
            </a:p>
          </p:txBody>
        </p:sp>
        <p:sp>
          <p:nvSpPr>
            <p:cNvPr id="8" name="Text Box 4"/>
            <p:cNvSpPr txBox="1">
              <a:spLocks noChangeArrowheads="1"/>
            </p:cNvSpPr>
            <p:nvPr/>
          </p:nvSpPr>
          <p:spPr bwMode="auto">
            <a:xfrm>
              <a:off x="3449016" y="3260519"/>
              <a:ext cx="1567516" cy="577366"/>
            </a:xfrm>
            <a:prstGeom prst="rect">
              <a:avLst/>
            </a:prstGeom>
            <a:solidFill>
              <a:schemeClr val="bg1"/>
            </a:solidFill>
            <a:ln w="9525">
              <a:noFill/>
              <a:miter lim="800000"/>
            </a:ln>
            <a:effectLst/>
          </p:spPr>
          <p:txBody>
            <a:bodyPr>
              <a:spAutoFit/>
            </a:bodyPr>
            <a:lstStyle/>
            <a:p>
              <a:pPr algn="ctr" eaLnBrk="1" hangingPunct="1">
                <a:defRPr/>
              </a:pPr>
              <a:r>
                <a:rPr lang="en-US" sz="1000" b="1" i="1" dirty="0">
                  <a:latin typeface="+mj-lt"/>
                </a:rPr>
                <a:t>p</a:t>
              </a:r>
              <a:r>
                <a:rPr lang="en-US" sz="1000" b="1" dirty="0">
                  <a:latin typeface="+mj-lt"/>
                </a:rPr>
                <a:t>-type</a:t>
              </a:r>
              <a:endParaRPr lang="en-US" sz="1000" b="1" dirty="0">
                <a:latin typeface="+mj-lt"/>
              </a:endParaRPr>
            </a:p>
          </p:txBody>
        </p:sp>
        <p:pic>
          <p:nvPicPr>
            <p:cNvPr id="4608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42900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Rectangle 3"/>
          <p:cNvSpPr>
            <a:spLocks noGrp="1" noChangeArrowheads="1"/>
          </p:cNvSpPr>
          <p:nvPr>
            <p:ph type="title"/>
          </p:nvPr>
        </p:nvSpPr>
        <p:spPr>
          <a:xfrm>
            <a:off x="457200" y="533400"/>
            <a:ext cx="8229600" cy="1143000"/>
          </a:xfrm>
        </p:spPr>
        <p:txBody>
          <a:bodyPr/>
          <a:lstStyle/>
          <a:p>
            <a:pPr eaLnBrk="1" hangingPunct="1"/>
            <a:r>
              <a:rPr lang="en-US" altLang="zh-CN" b="1" dirty="0">
                <a:solidFill>
                  <a:schemeClr val="tx1"/>
                </a:solidFill>
              </a:rPr>
              <a:t>1.</a:t>
            </a:r>
            <a:r>
              <a:rPr lang="zh-CN" altLang="en-US" b="1" dirty="0">
                <a:solidFill>
                  <a:schemeClr val="tx1"/>
                </a:solidFill>
              </a:rPr>
              <a:t>电阻率和杂质浓度</a:t>
            </a:r>
            <a:endParaRPr lang="zh-CN" altLang="en-US" b="1" dirty="0">
              <a:solidFill>
                <a:schemeClr val="tx1"/>
              </a:solidFill>
            </a:endParaRPr>
          </a:p>
        </p:txBody>
      </p:sp>
      <p:pic>
        <p:nvPicPr>
          <p:cNvPr id="10" name="图片 9"/>
          <p:cNvPicPr>
            <a:picLocks noChangeAspect="1"/>
          </p:cNvPicPr>
          <p:nvPr/>
        </p:nvPicPr>
        <p:blipFill rotWithShape="1">
          <a:blip r:embed="rId3"/>
          <a:srcRect l="40682"/>
          <a:stretch>
            <a:fillRect/>
          </a:stretch>
        </p:blipFill>
        <p:spPr>
          <a:xfrm>
            <a:off x="1835696" y="4005064"/>
            <a:ext cx="1988215" cy="9545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37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37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E18AB33A-32D1-49E2-9973-83450C4F549F}" type="slidenum">
              <a:rPr lang="zh-CN" altLang="en-US" smtClean="0">
                <a:latin typeface="Arial" panose="020B0604020202020204" pitchFamily="34" charset="0"/>
              </a:rPr>
            </a:fld>
            <a:endParaRPr lang="en-US" altLang="zh-CN">
              <a:latin typeface="Arial" panose="020B0604020202020204" pitchFamily="34" charset="0"/>
            </a:endParaRPr>
          </a:p>
        </p:txBody>
      </p:sp>
      <p:sp>
        <p:nvSpPr>
          <p:cNvPr id="58370" name="Rectangle 2"/>
          <p:cNvSpPr>
            <a:spLocks noGrp="1" noChangeArrowheads="1"/>
          </p:cNvSpPr>
          <p:nvPr>
            <p:ph type="body" idx="1"/>
          </p:nvPr>
        </p:nvSpPr>
        <p:spPr>
          <a:xfrm>
            <a:off x="381000" y="1905000"/>
            <a:ext cx="4800600" cy="4572000"/>
          </a:xfrm>
          <a:solidFill>
            <a:schemeClr val="bg1"/>
          </a:solidFill>
        </p:spPr>
        <p:txBody>
          <a:bodyPr/>
          <a:lstStyle/>
          <a:p>
            <a:pPr eaLnBrk="1" hangingPunct="1"/>
            <a:r>
              <a:rPr lang="zh-CN" altLang="en-US">
                <a:sym typeface="Monotype Sorts"/>
              </a:rPr>
              <a:t>图</a:t>
            </a:r>
            <a:r>
              <a:rPr lang="en-US" altLang="zh-CN">
                <a:sym typeface="Monotype Sorts"/>
              </a:rPr>
              <a:t>4-15</a:t>
            </a:r>
            <a:r>
              <a:rPr lang="zh-CN" altLang="en-US">
                <a:sym typeface="Monotype Sorts"/>
              </a:rPr>
              <a:t>的作用</a:t>
            </a:r>
            <a:endParaRPr lang="zh-CN" altLang="en-US">
              <a:sym typeface="Monotype Sorts"/>
            </a:endParaRPr>
          </a:p>
          <a:p>
            <a:pPr lvl="1" eaLnBrk="1" hangingPunct="1"/>
            <a:r>
              <a:rPr lang="zh-CN" altLang="en-US">
                <a:sym typeface="Monotype Sorts"/>
              </a:rPr>
              <a:t>通过杂质浓度计算电阻率</a:t>
            </a:r>
            <a:endParaRPr lang="zh-CN" altLang="en-US">
              <a:sym typeface="Monotype Sorts"/>
            </a:endParaRPr>
          </a:p>
          <a:p>
            <a:pPr lvl="1" eaLnBrk="1" hangingPunct="1"/>
            <a:r>
              <a:rPr lang="zh-CN" altLang="en-US">
                <a:sym typeface="Symbol" panose="05050102010706020507" pitchFamily="18" charset="2"/>
              </a:rPr>
              <a:t>测出电阻率可以检验材料的纯度。</a:t>
            </a:r>
            <a:endParaRPr lang="zh-CN" altLang="en-US">
              <a:sym typeface="Symbol" panose="05050102010706020507" pitchFamily="18" charset="2"/>
            </a:endParaRPr>
          </a:p>
          <a:p>
            <a:pPr eaLnBrk="1" hangingPunct="1"/>
            <a:r>
              <a:rPr lang="zh-CN" altLang="en-US">
                <a:sym typeface="Symbol" panose="05050102010706020507" pitchFamily="18" charset="2"/>
              </a:rPr>
              <a:t>高杂质浓度的补偿材料：电阻率高，高纯假象，不能反映杂质含量。</a:t>
            </a:r>
            <a:endParaRPr lang="zh-CN" altLang="en-US">
              <a:sym typeface="Symbol" panose="05050102010706020507" pitchFamily="18" charset="2"/>
            </a:endParaRPr>
          </a:p>
        </p:txBody>
      </p:sp>
      <p:grpSp>
        <p:nvGrpSpPr>
          <p:cNvPr id="47108" name="组合 4"/>
          <p:cNvGrpSpPr/>
          <p:nvPr/>
        </p:nvGrpSpPr>
        <p:grpSpPr bwMode="auto">
          <a:xfrm>
            <a:off x="5562600" y="2514600"/>
            <a:ext cx="2771775" cy="2587625"/>
            <a:chOff x="0" y="1219200"/>
            <a:chExt cx="5867400" cy="5334000"/>
          </a:xfrm>
        </p:grpSpPr>
        <p:pic>
          <p:nvPicPr>
            <p:cNvPr id="47109" name="Picture 2"/>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219200"/>
              <a:ext cx="58674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p:cNvSpPr txBox="1">
              <a:spLocks noChangeArrowheads="1"/>
            </p:cNvSpPr>
            <p:nvPr/>
          </p:nvSpPr>
          <p:spPr bwMode="auto">
            <a:xfrm>
              <a:off x="1791137" y="4265799"/>
              <a:ext cx="1485333" cy="575941"/>
            </a:xfrm>
            <a:prstGeom prst="rect">
              <a:avLst/>
            </a:prstGeom>
            <a:solidFill>
              <a:sysClr val="window" lastClr="FFFFFF"/>
            </a:solidFill>
            <a:ln w="9525">
              <a:noFill/>
              <a:miter lim="800000"/>
            </a:ln>
            <a:effectLst/>
          </p:spPr>
          <p:txBody>
            <a:bodyPr>
              <a:spAutoFit/>
            </a:bodyPr>
            <a:lstStyle/>
            <a:p>
              <a:pPr algn="ctr" eaLnBrk="1" fontAlgn="auto" hangingPunct="1">
                <a:spcBef>
                  <a:spcPts val="0"/>
                </a:spcBef>
                <a:spcAft>
                  <a:spcPts val="0"/>
                </a:spcAft>
                <a:defRPr/>
              </a:pPr>
              <a:r>
                <a:rPr lang="en-US" sz="1000" b="1" i="1" kern="0" dirty="0">
                  <a:solidFill>
                    <a:prstClr val="black"/>
                  </a:solidFill>
                  <a:latin typeface="Calibri" panose="020F0502020204030204"/>
                </a:rPr>
                <a:t>n</a:t>
              </a:r>
              <a:r>
                <a:rPr lang="en-US" sz="1000" b="1" kern="0" dirty="0">
                  <a:solidFill>
                    <a:prstClr val="black"/>
                  </a:solidFill>
                  <a:latin typeface="Calibri" panose="020F0502020204030204"/>
                </a:rPr>
                <a:t>-type</a:t>
              </a:r>
              <a:endParaRPr lang="en-US" sz="1000" b="1" kern="0" dirty="0">
                <a:solidFill>
                  <a:prstClr val="black"/>
                </a:solidFill>
                <a:latin typeface="Calibri" panose="020F0502020204030204"/>
              </a:endParaRPr>
            </a:p>
          </p:txBody>
        </p:sp>
        <p:sp>
          <p:nvSpPr>
            <p:cNvPr id="7" name="Text Box 4"/>
            <p:cNvSpPr txBox="1">
              <a:spLocks noChangeArrowheads="1"/>
            </p:cNvSpPr>
            <p:nvPr/>
          </p:nvSpPr>
          <p:spPr bwMode="auto">
            <a:xfrm>
              <a:off x="3447854" y="3261173"/>
              <a:ext cx="1569346" cy="575941"/>
            </a:xfrm>
            <a:prstGeom prst="rect">
              <a:avLst/>
            </a:prstGeom>
            <a:solidFill>
              <a:sysClr val="window" lastClr="FFFFFF"/>
            </a:solidFill>
            <a:ln w="9525">
              <a:noFill/>
              <a:miter lim="800000"/>
            </a:ln>
            <a:effectLst/>
          </p:spPr>
          <p:txBody>
            <a:bodyPr>
              <a:spAutoFit/>
            </a:bodyPr>
            <a:lstStyle/>
            <a:p>
              <a:pPr algn="ctr" eaLnBrk="1" fontAlgn="auto" hangingPunct="1">
                <a:spcBef>
                  <a:spcPts val="0"/>
                </a:spcBef>
                <a:spcAft>
                  <a:spcPts val="0"/>
                </a:spcAft>
                <a:defRPr/>
              </a:pPr>
              <a:r>
                <a:rPr lang="en-US" sz="1000" b="1" i="1" kern="0" dirty="0">
                  <a:solidFill>
                    <a:prstClr val="black"/>
                  </a:solidFill>
                  <a:latin typeface="Calibri" panose="020F0502020204030204"/>
                </a:rPr>
                <a:t>p</a:t>
              </a:r>
              <a:r>
                <a:rPr lang="en-US" sz="1000" b="1" kern="0" dirty="0">
                  <a:solidFill>
                    <a:prstClr val="black"/>
                  </a:solidFill>
                  <a:latin typeface="Calibri" panose="020F0502020204030204"/>
                </a:rPr>
                <a:t>-type</a:t>
              </a:r>
              <a:endParaRPr lang="en-US" sz="1000" b="1" kern="0" dirty="0">
                <a:solidFill>
                  <a:prstClr val="black"/>
                </a:solidFill>
                <a:latin typeface="Calibri" panose="020F0502020204030204"/>
              </a:endParaRPr>
            </a:p>
          </p:txBody>
        </p:sp>
        <p:pic>
          <p:nvPicPr>
            <p:cNvPr id="4711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42900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3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37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37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F1E3A306-9C6B-4A43-9950-0199A8FE5962}" type="slidenum">
              <a:rPr lang="zh-CN" altLang="en-US" smtClean="0">
                <a:latin typeface="Arial" panose="020B0604020202020204" pitchFamily="34" charset="0"/>
              </a:rPr>
            </a:fld>
            <a:endParaRPr lang="en-US" altLang="zh-CN">
              <a:latin typeface="Arial" panose="020B0604020202020204" pitchFamily="34" charset="0"/>
            </a:endParaRPr>
          </a:p>
        </p:txBody>
      </p:sp>
      <p:sp>
        <p:nvSpPr>
          <p:cNvPr id="49155" name="Rectangle 2"/>
          <p:cNvSpPr>
            <a:spLocks noGrp="1" noChangeArrowheads="1"/>
          </p:cNvSpPr>
          <p:nvPr>
            <p:ph type="title"/>
          </p:nvPr>
        </p:nvSpPr>
        <p:spPr>
          <a:xfrm>
            <a:off x="457200" y="533400"/>
            <a:ext cx="8229600" cy="990600"/>
          </a:xfrm>
        </p:spPr>
        <p:txBody>
          <a:bodyPr/>
          <a:lstStyle/>
          <a:p>
            <a:pPr eaLnBrk="1" hangingPunct="1"/>
            <a:r>
              <a:rPr lang="en-US" altLang="zh-CN" b="1">
                <a:solidFill>
                  <a:schemeClr val="tx1"/>
                </a:solidFill>
              </a:rPr>
              <a:t>2.</a:t>
            </a:r>
            <a:r>
              <a:rPr lang="zh-CN" altLang="en-US" b="1">
                <a:solidFill>
                  <a:schemeClr val="tx1"/>
                </a:solidFill>
              </a:rPr>
              <a:t>电阻率随温度的变化</a:t>
            </a:r>
            <a:endParaRPr lang="zh-CN" altLang="en-US" b="1">
              <a:solidFill>
                <a:schemeClr val="tx1"/>
              </a:solidFill>
            </a:endParaRPr>
          </a:p>
        </p:txBody>
      </p:sp>
      <p:sp>
        <p:nvSpPr>
          <p:cNvPr id="49156" name="Rectangle 3"/>
          <p:cNvSpPr>
            <a:spLocks noGrp="1" noChangeArrowheads="1"/>
          </p:cNvSpPr>
          <p:nvPr>
            <p:ph type="body" idx="1"/>
          </p:nvPr>
        </p:nvSpPr>
        <p:spPr>
          <a:xfrm>
            <a:off x="685800" y="2209800"/>
            <a:ext cx="7772400" cy="1955800"/>
          </a:xfrm>
        </p:spPr>
        <p:txBody>
          <a:bodyPr/>
          <a:lstStyle/>
          <a:p>
            <a:pPr eaLnBrk="1" hangingPunct="1">
              <a:lnSpc>
                <a:spcPct val="150000"/>
              </a:lnSpc>
            </a:pPr>
            <a:r>
              <a:rPr lang="zh-CN" altLang="en-US" sz="2800" b="1" dirty="0">
                <a:solidFill>
                  <a:srgbClr val="FF0000"/>
                </a:solidFill>
              </a:rPr>
              <a:t>纯半导体</a:t>
            </a:r>
            <a:r>
              <a:rPr lang="zh-CN" altLang="en-US" sz="2800" dirty="0"/>
              <a:t>，本征载流子浓度决定了电阻率。</a:t>
            </a:r>
            <a:endParaRPr lang="zh-CN" altLang="en-US" sz="2800" dirty="0"/>
          </a:p>
          <a:p>
            <a:pPr lvl="1" eaLnBrk="1" hangingPunct="1">
              <a:lnSpc>
                <a:spcPct val="150000"/>
              </a:lnSpc>
            </a:pPr>
            <a:r>
              <a:rPr lang="zh-CN" altLang="en-US" sz="2400" b="1" dirty="0">
                <a:solidFill>
                  <a:srgbClr val="FF0000"/>
                </a:solidFill>
              </a:rPr>
              <a:t>硅</a:t>
            </a:r>
            <a:r>
              <a:rPr lang="zh-CN" altLang="en-US" sz="2400" dirty="0"/>
              <a:t>：室温时，温度增加</a:t>
            </a:r>
            <a:r>
              <a:rPr lang="en-US" altLang="zh-CN" sz="2400" dirty="0"/>
              <a:t>8K</a:t>
            </a:r>
            <a:r>
              <a:rPr lang="zh-CN" altLang="en-US" sz="2400" dirty="0"/>
              <a:t>，电导率增加一倍。半导体区别于金属的一个重要特征。</a:t>
            </a:r>
            <a:endParaRPr lang="zh-CN" altLang="en-US" sz="2400" dirty="0"/>
          </a:p>
          <a:p>
            <a:pPr eaLnBrk="1" hangingPunct="1">
              <a:lnSpc>
                <a:spcPct val="150000"/>
              </a:lnSpc>
            </a:pPr>
            <a:r>
              <a:rPr lang="zh-CN" altLang="en-US" sz="2800" b="1" dirty="0">
                <a:solidFill>
                  <a:srgbClr val="FF0000"/>
                </a:solidFill>
              </a:rPr>
              <a:t>杂质半导体</a:t>
            </a:r>
            <a:r>
              <a:rPr lang="zh-CN" altLang="en-US" sz="2800" dirty="0"/>
              <a:t>，杂质电离和本征激发共存，电离杂质散射和晶格散射的存在决定了电阻率。</a:t>
            </a:r>
            <a:endParaRPr lang="zh-CN" altLang="en-US" sz="2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矩形 3"/>
          <p:cNvSpPr>
            <a:spLocks noChangeArrowheads="1"/>
          </p:cNvSpPr>
          <p:nvPr/>
        </p:nvSpPr>
        <p:spPr bwMode="auto">
          <a:xfrm>
            <a:off x="900113" y="2055351"/>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r>
              <a:rPr lang="zh-CN" altLang="en-US" sz="2800" i="0" dirty="0">
                <a:solidFill>
                  <a:srgbClr val="0000FF"/>
                </a:solidFill>
              </a:rPr>
              <a:t>本征材料</a:t>
            </a:r>
            <a:endParaRPr lang="zh-CN" altLang="en-US" sz="2800" i="0" dirty="0">
              <a:solidFill>
                <a:srgbClr val="0000FF"/>
              </a:solidFill>
            </a:endParaRPr>
          </a:p>
        </p:txBody>
      </p:sp>
      <p:pic>
        <p:nvPicPr>
          <p:cNvPr id="277507" name="Picture 1" descr="C:\Users\liucf\AppData\Roaming\Tencent\Users\2782817583\QQ\WinTemp\RichOle\TP_@OGKO`7)LVX5M9Z{]PY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0113" y="2496021"/>
            <a:ext cx="2951162"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508" name="Picture 2" descr="C:\Users\liucf\AppData\Roaming\Tencent\Users\2782817583\QQ\WinTemp\RichOle\NZ0MOLD5IYTX`3T%F5XFXSV.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3215159"/>
            <a:ext cx="39116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509" name="Picture 3" descr="C:\Users\liucf\AppData\Roaming\Tencent\Users\2782817583\QQ\WinTemp\RichOle\[U{LFG3RZ(RP2[18_NR9AZ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4439121"/>
            <a:ext cx="136842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10" name="矩形 7"/>
          <p:cNvSpPr>
            <a:spLocks noChangeArrowheads="1"/>
          </p:cNvSpPr>
          <p:nvPr/>
        </p:nvSpPr>
        <p:spPr bwMode="auto">
          <a:xfrm>
            <a:off x="4932363" y="3646959"/>
            <a:ext cx="38163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r>
              <a:rPr lang="zh-CN" altLang="en-US" i="0"/>
              <a:t>当温度升高时，</a:t>
            </a:r>
            <a:r>
              <a:rPr lang="en-US" altLang="zh-CN" i="0"/>
              <a:t>n</a:t>
            </a:r>
            <a:r>
              <a:rPr lang="en-US" altLang="zh-CN" i="0" baseline="-25000"/>
              <a:t>i </a:t>
            </a:r>
            <a:r>
              <a:rPr lang="zh-CN" altLang="en-US" i="0"/>
              <a:t>按指数规律增大</a:t>
            </a:r>
            <a:endParaRPr lang="zh-CN" altLang="en-US" i="0"/>
          </a:p>
        </p:txBody>
      </p:sp>
      <p:sp>
        <p:nvSpPr>
          <p:cNvPr id="277511" name="矩形 8"/>
          <p:cNvSpPr>
            <a:spLocks noChangeArrowheads="1"/>
          </p:cNvSpPr>
          <p:nvPr/>
        </p:nvSpPr>
        <p:spPr bwMode="auto">
          <a:xfrm>
            <a:off x="5011738" y="4543896"/>
            <a:ext cx="33845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r>
              <a:rPr lang="zh-CN" altLang="en-US" i="0"/>
              <a:t>迁移率随温度升高而缓慢减小</a:t>
            </a:r>
            <a:endParaRPr lang="zh-CN" altLang="en-US" i="0"/>
          </a:p>
        </p:txBody>
      </p:sp>
      <p:sp>
        <p:nvSpPr>
          <p:cNvPr id="277512" name="矩形 9"/>
          <p:cNvSpPr>
            <a:spLocks noChangeArrowheads="1"/>
          </p:cNvSpPr>
          <p:nvPr/>
        </p:nvSpPr>
        <p:spPr bwMode="auto">
          <a:xfrm>
            <a:off x="1835150" y="5447184"/>
            <a:ext cx="5905500" cy="646112"/>
          </a:xfrm>
          <a:prstGeom prst="rect">
            <a:avLst/>
          </a:prstGeom>
          <a:noFill/>
          <a:ln w="25400">
            <a:solidFill>
              <a:srgbClr val="FF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r>
              <a:rPr lang="zh-CN" altLang="en-US" i="0"/>
              <a:t>综合以上两者的作用：</a:t>
            </a:r>
            <a:endParaRPr lang="zh-CN" altLang="en-US" i="0"/>
          </a:p>
          <a:p>
            <a:pPr eaLnBrk="1" hangingPunct="1"/>
            <a:r>
              <a:rPr lang="zh-CN" altLang="en-US" i="0"/>
              <a:t>本征材料的电导率随温度升高而增大，电阻率减小。</a:t>
            </a:r>
            <a:endParaRPr lang="zh-CN" altLang="en-US" i="0"/>
          </a:p>
        </p:txBody>
      </p:sp>
      <p:sp>
        <p:nvSpPr>
          <p:cNvPr id="277513" name="Rectangle 2"/>
          <p:cNvSpPr>
            <a:spLocks noGrp="1" noRot="1" noChangeArrowheads="1"/>
          </p:cNvSpPr>
          <p:nvPr>
            <p:ph type="title"/>
          </p:nvPr>
        </p:nvSpPr>
        <p:spPr>
          <a:xfrm>
            <a:off x="1713797" y="514027"/>
            <a:ext cx="8229600" cy="1143000"/>
          </a:xfrm>
        </p:spPr>
        <p:txBody>
          <a:bodyPr/>
          <a:lstStyle/>
          <a:p>
            <a:pPr eaLnBrk="1" hangingPunct="1"/>
            <a:r>
              <a:rPr lang="zh-CN" altLang="en-US" dirty="0">
                <a:solidFill>
                  <a:srgbClr val="FF0000"/>
                </a:solidFill>
              </a:rPr>
              <a:t>电导率与温度的关系</a:t>
            </a:r>
            <a:endParaRPr lang="zh-CN" altLang="en-US" dirty="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1" descr="C:\Users\liucf\AppData\Roaming\Tencent\Users\2782817583\QQ\WinTemp\RichOle\BQ_C`UU6097D34I9)QD93]I.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1600" y="1371600"/>
            <a:ext cx="76327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8" name="矩形 3"/>
          <p:cNvSpPr>
            <a:spLocks noChangeArrowheads="1"/>
          </p:cNvSpPr>
          <p:nvPr/>
        </p:nvSpPr>
        <p:spPr bwMode="auto">
          <a:xfrm>
            <a:off x="755650" y="1196975"/>
            <a:ext cx="1979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0000FF"/>
                </a:solidFill>
              </a:rPr>
              <a:t>杂质半导体</a:t>
            </a:r>
            <a:endParaRPr lang="zh-CN" altLang="en-US" sz="2800" dirty="0">
              <a:solidFill>
                <a:srgbClr val="0000FF"/>
              </a:solidFill>
            </a:endParaRPr>
          </a:p>
        </p:txBody>
      </p:sp>
      <p:graphicFrame>
        <p:nvGraphicFramePr>
          <p:cNvPr id="7" name="表格 6"/>
          <p:cNvGraphicFramePr>
            <a:graphicFrameLocks noGrp="1"/>
          </p:cNvGraphicFramePr>
          <p:nvPr/>
        </p:nvGraphicFramePr>
        <p:xfrm>
          <a:off x="467544" y="4076915"/>
          <a:ext cx="6264276" cy="1828800"/>
        </p:xfrm>
        <a:graphic>
          <a:graphicData uri="http://schemas.openxmlformats.org/drawingml/2006/table">
            <a:tbl>
              <a:tblPr firstRow="1" bandRow="1">
                <a:tableStyleId>{5C22544A-7EE6-4342-B048-85BDC9FD1C3A}</a:tableStyleId>
              </a:tblPr>
              <a:tblGrid>
                <a:gridCol w="2088092"/>
                <a:gridCol w="1044046"/>
                <a:gridCol w="1044046"/>
                <a:gridCol w="1044046"/>
                <a:gridCol w="1044046"/>
              </a:tblGrid>
              <a:tr h="288032">
                <a:tc>
                  <a:txBody>
                    <a:bodyPr/>
                    <a:lstStyle/>
                    <a:p>
                      <a:pPr algn="ctr"/>
                      <a:endParaRPr lang="zh-CN" altLang="en-US" b="0" dirty="0">
                        <a:solidFill>
                          <a:srgbClr val="0000FF"/>
                        </a:solidFill>
                      </a:endParaRPr>
                    </a:p>
                  </a:txBody>
                  <a:tcPr marL="91434" marR="91434"/>
                </a:tc>
                <a:tc gridSpan="2">
                  <a:txBody>
                    <a:bodyPr/>
                    <a:lstStyle/>
                    <a:p>
                      <a:pPr algn="ctr"/>
                      <a:r>
                        <a:rPr lang="zh-CN" altLang="en-US" sz="1800" b="0" kern="1200" baseline="0" dirty="0">
                          <a:solidFill>
                            <a:srgbClr val="0000FF"/>
                          </a:solidFill>
                          <a:latin typeface="+mn-lt"/>
                          <a:ea typeface="+mn-ea"/>
                          <a:cs typeface="+mn-cs"/>
                        </a:rPr>
                        <a:t>载流子变化</a:t>
                      </a:r>
                      <a:endParaRPr lang="zh-CN" altLang="en-US" b="0" dirty="0">
                        <a:solidFill>
                          <a:srgbClr val="0000FF"/>
                        </a:solidFill>
                      </a:endParaRPr>
                    </a:p>
                  </a:txBody>
                  <a:tcPr marL="91434" marR="91434"/>
                </a:tc>
                <a:tc hMerge="1">
                  <a:tcPr/>
                </a:tc>
                <a:tc gridSpan="2">
                  <a:txBody>
                    <a:bodyPr/>
                    <a:lstStyle/>
                    <a:p>
                      <a:pPr algn="ctr"/>
                      <a:r>
                        <a:rPr lang="zh-CN" altLang="en-US" sz="1800" b="0" kern="1200" baseline="0" dirty="0">
                          <a:solidFill>
                            <a:srgbClr val="0000FF"/>
                          </a:solidFill>
                          <a:latin typeface="+mn-lt"/>
                          <a:ea typeface="+mn-ea"/>
                          <a:cs typeface="+mn-cs"/>
                        </a:rPr>
                        <a:t>迁移率变化</a:t>
                      </a:r>
                      <a:endParaRPr lang="zh-CN" altLang="en-US" b="0" dirty="0">
                        <a:solidFill>
                          <a:srgbClr val="0000FF"/>
                        </a:solidFill>
                      </a:endParaRPr>
                    </a:p>
                  </a:txBody>
                  <a:tcPr marL="91434" marR="91434"/>
                </a:tc>
                <a:tc hMerge="1">
                  <a:tcPr/>
                </a:tc>
              </a:tr>
              <a:tr h="288032">
                <a:tc>
                  <a:txBody>
                    <a:bodyPr/>
                    <a:lstStyle/>
                    <a:p>
                      <a:pPr algn="ctr"/>
                      <a:endParaRPr lang="zh-CN" altLang="en-US" b="0" dirty="0">
                        <a:solidFill>
                          <a:srgbClr val="0000FF"/>
                        </a:solidFill>
                      </a:endParaRPr>
                    </a:p>
                  </a:txBody>
                  <a:tcPr marL="91434" marR="91434"/>
                </a:tc>
                <a:tc>
                  <a:txBody>
                    <a:bodyPr/>
                    <a:lstStyle/>
                    <a:p>
                      <a:pPr algn="ctr"/>
                      <a:r>
                        <a:rPr lang="en-US" altLang="zh-CN" b="0" dirty="0">
                          <a:solidFill>
                            <a:srgbClr val="0000FF"/>
                          </a:solidFill>
                        </a:rPr>
                        <a:t>1</a:t>
                      </a:r>
                      <a:endParaRPr lang="zh-CN" altLang="en-US" b="0" dirty="0">
                        <a:solidFill>
                          <a:srgbClr val="0000FF"/>
                        </a:solidFill>
                      </a:endParaRPr>
                    </a:p>
                  </a:txBody>
                  <a:tcPr marL="91434" marR="91434"/>
                </a:tc>
                <a:tc>
                  <a:txBody>
                    <a:bodyPr/>
                    <a:lstStyle/>
                    <a:p>
                      <a:pPr algn="ctr"/>
                      <a:r>
                        <a:rPr lang="en-US" altLang="zh-CN" b="0" dirty="0">
                          <a:solidFill>
                            <a:srgbClr val="0000FF"/>
                          </a:solidFill>
                        </a:rPr>
                        <a:t>2</a:t>
                      </a:r>
                      <a:endParaRPr lang="zh-CN" altLang="en-US" b="0" dirty="0">
                        <a:solidFill>
                          <a:srgbClr val="0000FF"/>
                        </a:solidFill>
                      </a:endParaRPr>
                    </a:p>
                  </a:txBody>
                  <a:tcPr marL="91434" marR="91434"/>
                </a:tc>
                <a:tc>
                  <a:txBody>
                    <a:bodyPr/>
                    <a:lstStyle/>
                    <a:p>
                      <a:pPr algn="ctr"/>
                      <a:r>
                        <a:rPr lang="en-US" altLang="zh-CN" b="0" dirty="0">
                          <a:solidFill>
                            <a:srgbClr val="0000FF"/>
                          </a:solidFill>
                        </a:rPr>
                        <a:t>3</a:t>
                      </a:r>
                      <a:endParaRPr lang="zh-CN" altLang="en-US" b="0" dirty="0">
                        <a:solidFill>
                          <a:srgbClr val="0000FF"/>
                        </a:solidFill>
                      </a:endParaRPr>
                    </a:p>
                  </a:txBody>
                  <a:tcPr marL="91434" marR="91434"/>
                </a:tc>
                <a:tc>
                  <a:txBody>
                    <a:bodyPr/>
                    <a:lstStyle/>
                    <a:p>
                      <a:pPr algn="ctr"/>
                      <a:r>
                        <a:rPr lang="en-US" altLang="zh-CN" b="0" dirty="0">
                          <a:solidFill>
                            <a:srgbClr val="0000FF"/>
                          </a:solidFill>
                        </a:rPr>
                        <a:t>4</a:t>
                      </a:r>
                      <a:endParaRPr lang="zh-CN" altLang="en-US" b="0" dirty="0">
                        <a:solidFill>
                          <a:srgbClr val="0000FF"/>
                        </a:solidFill>
                      </a:endParaRPr>
                    </a:p>
                  </a:txBody>
                  <a:tcPr marL="91434" marR="91434"/>
                </a:tc>
              </a:tr>
              <a:tr h="288032">
                <a:tc>
                  <a:txBody>
                    <a:bodyPr/>
                    <a:lstStyle/>
                    <a:p>
                      <a:pPr algn="ctr"/>
                      <a:r>
                        <a:rPr lang="en-US" altLang="zh-CN" sz="1800" b="0" kern="1200" baseline="0" dirty="0">
                          <a:solidFill>
                            <a:srgbClr val="0000FF"/>
                          </a:solidFill>
                          <a:latin typeface="+mn-lt"/>
                          <a:ea typeface="+mn-ea"/>
                          <a:cs typeface="+mn-cs"/>
                        </a:rPr>
                        <a:t>AB</a:t>
                      </a:r>
                      <a:r>
                        <a:rPr lang="zh-CN" altLang="en-US" sz="1800" b="0" kern="1200" baseline="0" dirty="0">
                          <a:solidFill>
                            <a:srgbClr val="0000FF"/>
                          </a:solidFill>
                          <a:latin typeface="+mn-lt"/>
                          <a:ea typeface="+mn-ea"/>
                          <a:cs typeface="+mn-cs"/>
                        </a:rPr>
                        <a:t>（低温）</a:t>
                      </a:r>
                      <a:endParaRPr lang="zh-CN" altLang="en-US" b="0" dirty="0">
                        <a:solidFill>
                          <a:srgbClr val="0000FF"/>
                        </a:solidFill>
                      </a:endParaRPr>
                    </a:p>
                  </a:txBody>
                  <a:tcPr marL="91434" marR="91434"/>
                </a:tc>
                <a:tc>
                  <a:txBody>
                    <a:bodyPr/>
                    <a:lstStyle/>
                    <a:p>
                      <a:pPr algn="ctr"/>
                      <a:r>
                        <a:rPr lang="zh-CN" altLang="en-US" sz="1800" b="0" kern="1200" baseline="0" dirty="0">
                          <a:solidFill>
                            <a:srgbClr val="0000FF"/>
                          </a:solidFill>
                          <a:latin typeface="+mn-lt"/>
                          <a:ea typeface="+mn-ea"/>
                          <a:cs typeface="+mn-cs"/>
                        </a:rPr>
                        <a:t>随</a:t>
                      </a:r>
                      <a:r>
                        <a:rPr lang="en-US" altLang="zh-CN" sz="1800" b="0" kern="1200" baseline="0" dirty="0">
                          <a:solidFill>
                            <a:srgbClr val="0000FF"/>
                          </a:solidFill>
                          <a:latin typeface="+mn-lt"/>
                          <a:ea typeface="+mn-ea"/>
                          <a:cs typeface="+mn-cs"/>
                        </a:rPr>
                        <a:t>T</a:t>
                      </a:r>
                      <a:r>
                        <a:rPr lang="zh-CN" altLang="en-US" sz="1800" b="0" kern="1200" baseline="0" dirty="0">
                          <a:solidFill>
                            <a:srgbClr val="0000FF"/>
                          </a:solidFill>
                          <a:latin typeface="+mn-lt"/>
                          <a:ea typeface="+mn-ea"/>
                          <a:cs typeface="+mn-cs"/>
                        </a:rPr>
                        <a:t>增加</a:t>
                      </a:r>
                      <a:endParaRPr lang="zh-CN" altLang="en-US" b="0" dirty="0">
                        <a:solidFill>
                          <a:srgbClr val="0000FF"/>
                        </a:solidFill>
                      </a:endParaRPr>
                    </a:p>
                  </a:txBody>
                  <a:tcPr marL="91434" marR="91434"/>
                </a:tc>
                <a:tc>
                  <a:txBody>
                    <a:bodyPr/>
                    <a:lstStyle/>
                    <a:p>
                      <a:pPr algn="ctr"/>
                      <a:r>
                        <a:rPr lang="zh-CN" altLang="en-US" sz="1800" b="0" kern="1200" baseline="0" dirty="0">
                          <a:solidFill>
                            <a:srgbClr val="0000FF"/>
                          </a:solidFill>
                          <a:latin typeface="+mn-lt"/>
                          <a:ea typeface="+mn-ea"/>
                          <a:cs typeface="+mn-cs"/>
                        </a:rPr>
                        <a:t>忽略</a:t>
                      </a:r>
                      <a:endParaRPr lang="zh-CN" altLang="en-US" b="0" dirty="0">
                        <a:solidFill>
                          <a:srgbClr val="0000FF"/>
                        </a:solidFill>
                      </a:endParaRPr>
                    </a:p>
                  </a:txBody>
                  <a:tcPr marL="91434" marR="91434"/>
                </a:tc>
                <a:tc>
                  <a:txBody>
                    <a:bodyPr/>
                    <a:lstStyle/>
                    <a:p>
                      <a:pPr algn="ctr"/>
                      <a:r>
                        <a:rPr lang="zh-CN" altLang="en-US" sz="1800" b="0" kern="1200" baseline="0" dirty="0">
                          <a:solidFill>
                            <a:srgbClr val="0000FF"/>
                          </a:solidFill>
                          <a:latin typeface="+mn-lt"/>
                          <a:ea typeface="+mn-ea"/>
                          <a:cs typeface="+mn-cs"/>
                        </a:rPr>
                        <a:t>随</a:t>
                      </a:r>
                      <a:r>
                        <a:rPr lang="en-US" altLang="zh-CN" sz="1800" b="0" kern="1200" baseline="0" dirty="0">
                          <a:solidFill>
                            <a:srgbClr val="0000FF"/>
                          </a:solidFill>
                          <a:latin typeface="+mn-lt"/>
                          <a:ea typeface="+mn-ea"/>
                          <a:cs typeface="+mn-cs"/>
                        </a:rPr>
                        <a:t>T</a:t>
                      </a:r>
                      <a:r>
                        <a:rPr lang="zh-CN" altLang="en-US" sz="1800" b="0" kern="1200" baseline="0" dirty="0">
                          <a:solidFill>
                            <a:srgbClr val="0000FF"/>
                          </a:solidFill>
                          <a:latin typeface="+mn-lt"/>
                          <a:ea typeface="+mn-ea"/>
                          <a:cs typeface="+mn-cs"/>
                        </a:rPr>
                        <a:t>增加</a:t>
                      </a:r>
                      <a:endParaRPr lang="zh-CN" altLang="en-US" b="0" dirty="0">
                        <a:solidFill>
                          <a:srgbClr val="0000FF"/>
                        </a:solidFill>
                      </a:endParaRPr>
                    </a:p>
                  </a:txBody>
                  <a:tcPr marL="91434" marR="91434"/>
                </a:tc>
                <a:tc>
                  <a:txBody>
                    <a:bodyPr/>
                    <a:lstStyle/>
                    <a:p>
                      <a:pPr algn="ctr"/>
                      <a:r>
                        <a:rPr lang="zh-CN" altLang="en-US" sz="1800" b="0" kern="1200" baseline="0" dirty="0">
                          <a:solidFill>
                            <a:srgbClr val="0000FF"/>
                          </a:solidFill>
                          <a:latin typeface="+mn-lt"/>
                          <a:ea typeface="+mn-ea"/>
                          <a:cs typeface="+mn-cs"/>
                        </a:rPr>
                        <a:t>忽略</a:t>
                      </a:r>
                      <a:endParaRPr lang="zh-CN" altLang="en-US" b="0" dirty="0">
                        <a:solidFill>
                          <a:srgbClr val="0000FF"/>
                        </a:solidFill>
                      </a:endParaRPr>
                    </a:p>
                  </a:txBody>
                  <a:tcPr marL="91434" marR="91434"/>
                </a:tc>
              </a:tr>
              <a:tr h="288032">
                <a:tc>
                  <a:txBody>
                    <a:bodyPr/>
                    <a:lstStyle/>
                    <a:p>
                      <a:pPr algn="ctr"/>
                      <a:r>
                        <a:rPr lang="en-US" altLang="zh-CN" sz="1800" b="0" kern="1200" baseline="0" dirty="0">
                          <a:solidFill>
                            <a:srgbClr val="0000FF"/>
                          </a:solidFill>
                          <a:latin typeface="+mn-lt"/>
                          <a:ea typeface="+mn-ea"/>
                          <a:cs typeface="+mn-cs"/>
                        </a:rPr>
                        <a:t>BC</a:t>
                      </a:r>
                      <a:r>
                        <a:rPr lang="zh-CN" altLang="en-US" sz="1800" b="0" kern="1200" baseline="0" dirty="0">
                          <a:solidFill>
                            <a:srgbClr val="0000FF"/>
                          </a:solidFill>
                          <a:latin typeface="+mn-lt"/>
                          <a:ea typeface="+mn-ea"/>
                          <a:cs typeface="+mn-cs"/>
                        </a:rPr>
                        <a:t>（室温）</a:t>
                      </a:r>
                      <a:endParaRPr lang="zh-CN" altLang="en-US" b="0" dirty="0">
                        <a:solidFill>
                          <a:srgbClr val="0000FF"/>
                        </a:solidFill>
                      </a:endParaRPr>
                    </a:p>
                  </a:txBody>
                  <a:tcPr marL="91434" marR="91434"/>
                </a:tc>
                <a:tc>
                  <a:txBody>
                    <a:bodyPr/>
                    <a:lstStyle/>
                    <a:p>
                      <a:pPr algn="ctr"/>
                      <a:r>
                        <a:rPr lang="zh-CN" altLang="en-US" sz="1800" b="0" kern="1200" baseline="0" dirty="0">
                          <a:solidFill>
                            <a:srgbClr val="0000FF"/>
                          </a:solidFill>
                          <a:latin typeface="+mn-lt"/>
                          <a:ea typeface="+mn-ea"/>
                          <a:cs typeface="+mn-cs"/>
                        </a:rPr>
                        <a:t>全电离</a:t>
                      </a:r>
                      <a:endParaRPr lang="zh-CN" altLang="en-US" b="0" dirty="0">
                        <a:solidFill>
                          <a:srgbClr val="0000FF"/>
                        </a:solidFill>
                      </a:endParaRPr>
                    </a:p>
                  </a:txBody>
                  <a:tcPr marL="91434" marR="91434"/>
                </a:tc>
                <a:tc>
                  <a:txBody>
                    <a:bodyPr/>
                    <a:lstStyle/>
                    <a:p>
                      <a:pPr algn="ctr"/>
                      <a:r>
                        <a:rPr lang="zh-CN" altLang="en-US" sz="1800" b="0" kern="1200" baseline="0" dirty="0">
                          <a:solidFill>
                            <a:srgbClr val="0000FF"/>
                          </a:solidFill>
                          <a:latin typeface="+mn-lt"/>
                          <a:ea typeface="+mn-ea"/>
                          <a:cs typeface="+mn-cs"/>
                        </a:rPr>
                        <a:t>次要</a:t>
                      </a:r>
                      <a:endParaRPr lang="zh-CN" altLang="en-US" b="0" dirty="0">
                        <a:solidFill>
                          <a:srgbClr val="0000FF"/>
                        </a:solidFill>
                      </a:endParaRPr>
                    </a:p>
                  </a:txBody>
                  <a:tcPr marL="91434" marR="91434"/>
                </a:tc>
                <a:tc>
                  <a:txBody>
                    <a:bodyPr/>
                    <a:lstStyle/>
                    <a:p>
                      <a:pPr algn="ctr"/>
                      <a:r>
                        <a:rPr lang="zh-CN" altLang="en-US" sz="1800" b="0" kern="1200" baseline="0" dirty="0">
                          <a:solidFill>
                            <a:srgbClr val="0000FF"/>
                          </a:solidFill>
                          <a:latin typeface="+mn-lt"/>
                          <a:ea typeface="+mn-ea"/>
                          <a:cs typeface="+mn-cs"/>
                        </a:rPr>
                        <a:t>次要</a:t>
                      </a:r>
                      <a:endParaRPr lang="zh-CN" altLang="en-US" b="0" dirty="0">
                        <a:solidFill>
                          <a:srgbClr val="0000FF"/>
                        </a:solidFill>
                      </a:endParaRPr>
                    </a:p>
                  </a:txBody>
                  <a:tcPr marL="91434" marR="91434"/>
                </a:tc>
                <a:tc>
                  <a:txBody>
                    <a:bodyPr/>
                    <a:lstStyle/>
                    <a:p>
                      <a:pPr algn="ctr"/>
                      <a:r>
                        <a:rPr lang="zh-CN" altLang="en-US" sz="1800" b="0" kern="1200" baseline="0" dirty="0">
                          <a:solidFill>
                            <a:srgbClr val="0000FF"/>
                          </a:solidFill>
                          <a:latin typeface="+mn-lt"/>
                          <a:ea typeface="+mn-ea"/>
                          <a:cs typeface="+mn-cs"/>
                        </a:rPr>
                        <a:t>随</a:t>
                      </a:r>
                      <a:r>
                        <a:rPr lang="en-US" altLang="zh-CN" sz="1800" b="0" kern="1200" baseline="0" dirty="0">
                          <a:solidFill>
                            <a:srgbClr val="0000FF"/>
                          </a:solidFill>
                          <a:latin typeface="+mn-lt"/>
                          <a:ea typeface="+mn-ea"/>
                          <a:cs typeface="+mn-cs"/>
                        </a:rPr>
                        <a:t>T</a:t>
                      </a:r>
                      <a:r>
                        <a:rPr lang="zh-CN" altLang="en-US" sz="1800" b="0" kern="1200" baseline="0" dirty="0">
                          <a:solidFill>
                            <a:srgbClr val="0000FF"/>
                          </a:solidFill>
                          <a:latin typeface="+mn-lt"/>
                          <a:ea typeface="+mn-ea"/>
                          <a:cs typeface="+mn-cs"/>
                        </a:rPr>
                        <a:t>减小</a:t>
                      </a:r>
                      <a:endParaRPr lang="zh-CN" altLang="en-US" b="0" dirty="0">
                        <a:solidFill>
                          <a:srgbClr val="0000FF"/>
                        </a:solidFill>
                      </a:endParaRPr>
                    </a:p>
                  </a:txBody>
                  <a:tcPr marL="91434" marR="91434"/>
                </a:tc>
              </a:tr>
              <a:tr h="288032">
                <a:tc>
                  <a:txBody>
                    <a:bodyPr/>
                    <a:lstStyle/>
                    <a:p>
                      <a:pPr algn="ctr"/>
                      <a:r>
                        <a:rPr lang="en-US" altLang="zh-CN" sz="1800" b="0" kern="1200" baseline="0" dirty="0">
                          <a:solidFill>
                            <a:srgbClr val="0000FF"/>
                          </a:solidFill>
                          <a:latin typeface="+mn-lt"/>
                          <a:ea typeface="+mn-ea"/>
                          <a:cs typeface="+mn-cs"/>
                        </a:rPr>
                        <a:t>CD</a:t>
                      </a:r>
                      <a:r>
                        <a:rPr lang="zh-CN" altLang="en-US" sz="1800" b="0" kern="1200" baseline="0" dirty="0">
                          <a:solidFill>
                            <a:srgbClr val="0000FF"/>
                          </a:solidFill>
                          <a:latin typeface="+mn-lt"/>
                          <a:ea typeface="+mn-ea"/>
                          <a:cs typeface="+mn-cs"/>
                        </a:rPr>
                        <a:t>（高温）</a:t>
                      </a:r>
                      <a:endParaRPr lang="zh-CN" altLang="en-US" b="0" dirty="0">
                        <a:solidFill>
                          <a:srgbClr val="0000FF"/>
                        </a:solidFill>
                      </a:endParaRPr>
                    </a:p>
                  </a:txBody>
                  <a:tcPr marL="91434" marR="91434"/>
                </a:tc>
                <a:tc>
                  <a:txBody>
                    <a:bodyPr/>
                    <a:lstStyle/>
                    <a:p>
                      <a:pPr algn="ctr"/>
                      <a:r>
                        <a:rPr lang="zh-CN" altLang="en-US" sz="1800" b="0" kern="1200" baseline="0" dirty="0">
                          <a:solidFill>
                            <a:srgbClr val="0000FF"/>
                          </a:solidFill>
                          <a:latin typeface="+mn-lt"/>
                          <a:ea typeface="+mn-ea"/>
                          <a:cs typeface="+mn-cs"/>
                        </a:rPr>
                        <a:t>次要</a:t>
                      </a:r>
                      <a:endParaRPr lang="zh-CN" altLang="en-US" b="0" dirty="0">
                        <a:solidFill>
                          <a:srgbClr val="0000FF"/>
                        </a:solidFill>
                      </a:endParaRPr>
                    </a:p>
                  </a:txBody>
                  <a:tcPr marL="91434" marR="91434"/>
                </a:tc>
                <a:tc>
                  <a:txBody>
                    <a:bodyPr/>
                    <a:lstStyle/>
                    <a:p>
                      <a:pPr algn="ctr"/>
                      <a:r>
                        <a:rPr lang="zh-CN" altLang="en-US" sz="1800" b="0" kern="1200" baseline="0" dirty="0">
                          <a:solidFill>
                            <a:srgbClr val="0000FF"/>
                          </a:solidFill>
                          <a:latin typeface="+mn-lt"/>
                          <a:ea typeface="+mn-ea"/>
                          <a:cs typeface="+mn-cs"/>
                        </a:rPr>
                        <a:t>随</a:t>
                      </a:r>
                      <a:r>
                        <a:rPr lang="en-US" altLang="zh-CN" sz="1800" b="0" kern="1200" baseline="0" dirty="0">
                          <a:solidFill>
                            <a:srgbClr val="0000FF"/>
                          </a:solidFill>
                          <a:latin typeface="+mn-lt"/>
                          <a:ea typeface="+mn-ea"/>
                          <a:cs typeface="+mn-cs"/>
                        </a:rPr>
                        <a:t>T</a:t>
                      </a:r>
                      <a:r>
                        <a:rPr lang="zh-CN" altLang="en-US" sz="1800" b="0" kern="1200" baseline="0" dirty="0">
                          <a:solidFill>
                            <a:srgbClr val="0000FF"/>
                          </a:solidFill>
                          <a:latin typeface="+mn-lt"/>
                          <a:ea typeface="+mn-ea"/>
                          <a:cs typeface="+mn-cs"/>
                        </a:rPr>
                        <a:t>增加</a:t>
                      </a:r>
                      <a:endParaRPr lang="zh-CN" altLang="en-US" b="0" dirty="0">
                        <a:solidFill>
                          <a:srgbClr val="0000FF"/>
                        </a:solidFill>
                      </a:endParaRPr>
                    </a:p>
                  </a:txBody>
                  <a:tcPr marL="91434" marR="91434"/>
                </a:tc>
                <a:tc>
                  <a:txBody>
                    <a:bodyPr/>
                    <a:lstStyle/>
                    <a:p>
                      <a:pPr algn="ctr"/>
                      <a:r>
                        <a:rPr lang="zh-CN" altLang="en-US" sz="1800" b="0" kern="1200" baseline="0" dirty="0">
                          <a:solidFill>
                            <a:srgbClr val="0000FF"/>
                          </a:solidFill>
                          <a:latin typeface="+mn-lt"/>
                          <a:ea typeface="+mn-ea"/>
                          <a:cs typeface="+mn-cs"/>
                        </a:rPr>
                        <a:t>次要</a:t>
                      </a:r>
                      <a:endParaRPr lang="zh-CN" altLang="en-US" b="0" dirty="0">
                        <a:solidFill>
                          <a:srgbClr val="0000FF"/>
                        </a:solidFill>
                      </a:endParaRPr>
                    </a:p>
                  </a:txBody>
                  <a:tcPr marL="91434" marR="91434"/>
                </a:tc>
                <a:tc>
                  <a:txBody>
                    <a:bodyPr/>
                    <a:lstStyle/>
                    <a:p>
                      <a:pPr algn="ctr"/>
                      <a:r>
                        <a:rPr lang="zh-CN" altLang="en-US" sz="1800" b="0" kern="1200" baseline="0" dirty="0">
                          <a:solidFill>
                            <a:srgbClr val="0000FF"/>
                          </a:solidFill>
                          <a:latin typeface="+mn-lt"/>
                          <a:ea typeface="+mn-ea"/>
                          <a:cs typeface="+mn-cs"/>
                        </a:rPr>
                        <a:t>次要</a:t>
                      </a:r>
                      <a:endParaRPr lang="zh-CN" altLang="en-US" b="0" dirty="0">
                        <a:solidFill>
                          <a:srgbClr val="0000FF"/>
                        </a:solidFill>
                      </a:endParaRPr>
                    </a:p>
                  </a:txBody>
                  <a:tcPr marL="91434" marR="91434"/>
                </a:tc>
              </a:tr>
            </a:tbl>
          </a:graphicData>
        </a:graphic>
      </p:graphicFrame>
      <p:sp>
        <p:nvSpPr>
          <p:cNvPr id="50216" name="Rectangle 2"/>
          <p:cNvSpPr>
            <a:spLocks noGrp="1" noRot="1" noChangeArrowheads="1"/>
          </p:cNvSpPr>
          <p:nvPr>
            <p:ph type="title"/>
          </p:nvPr>
        </p:nvSpPr>
        <p:spPr/>
        <p:txBody>
          <a:bodyPr/>
          <a:lstStyle/>
          <a:p>
            <a:pPr eaLnBrk="1" hangingPunct="1"/>
            <a:r>
              <a:rPr lang="zh-CN" altLang="en-US" dirty="0"/>
              <a:t>电导率与温度的关系</a:t>
            </a:r>
            <a:endParaRPr lang="zh-CN" altLang="en-US" dirty="0"/>
          </a:p>
        </p:txBody>
      </p:sp>
      <p:pic>
        <p:nvPicPr>
          <p:cNvPr id="2" name="图片 1"/>
          <p:cNvPicPr>
            <a:picLocks noChangeAspect="1"/>
          </p:cNvPicPr>
          <p:nvPr/>
        </p:nvPicPr>
        <p:blipFill rotWithShape="1">
          <a:blip r:embed="rId2"/>
          <a:srcRect b="43489"/>
          <a:stretch>
            <a:fillRect/>
          </a:stretch>
        </p:blipFill>
        <p:spPr>
          <a:xfrm>
            <a:off x="7069554" y="4797152"/>
            <a:ext cx="1750587" cy="103071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1438A093-5ADF-4C9B-B562-C1770B5F2EC7}" type="slidenum">
              <a:rPr lang="zh-CN" altLang="en-US">
                <a:solidFill>
                  <a:srgbClr val="000033"/>
                </a:solidFill>
                <a:latin typeface="Arial" panose="020B0604020202020204" pitchFamily="34" charset="0"/>
              </a:rPr>
            </a:fld>
            <a:endParaRPr lang="en-US" altLang="zh-CN">
              <a:solidFill>
                <a:srgbClr val="000033"/>
              </a:solidFill>
              <a:latin typeface="Arial" panose="020B0604020202020204" pitchFamily="34" charset="0"/>
            </a:endParaRPr>
          </a:p>
        </p:txBody>
      </p:sp>
      <p:sp>
        <p:nvSpPr>
          <p:cNvPr id="100355" name="Rectangle 2"/>
          <p:cNvSpPr>
            <a:spLocks noGrp="1" noChangeArrowheads="1"/>
          </p:cNvSpPr>
          <p:nvPr>
            <p:ph type="body" idx="1"/>
          </p:nvPr>
        </p:nvSpPr>
        <p:spPr>
          <a:xfrm>
            <a:off x="339837" y="5181640"/>
            <a:ext cx="8229600" cy="1295360"/>
          </a:xfrm>
        </p:spPr>
        <p:txBody>
          <a:bodyPr/>
          <a:lstStyle/>
          <a:p>
            <a:pPr eaLnBrk="1" hangingPunct="1">
              <a:spcBef>
                <a:spcPct val="0"/>
              </a:spcBef>
            </a:pPr>
            <a:r>
              <a:rPr lang="zh-CN" altLang="en-US" sz="2400" dirty="0">
                <a:sym typeface="Wingdings 2" panose="05020102010507070707" pitchFamily="18" charset="2"/>
              </a:rPr>
              <a:t>在离子性半导体中具有重要的散射作用。</a:t>
            </a:r>
            <a:endParaRPr lang="en-US" altLang="zh-CN" sz="2400" dirty="0">
              <a:sym typeface="Wingdings 2" panose="05020102010507070707" pitchFamily="18" charset="2"/>
            </a:endParaRPr>
          </a:p>
          <a:p>
            <a:pPr eaLnBrk="1" hangingPunct="1">
              <a:spcBef>
                <a:spcPct val="0"/>
              </a:spcBef>
            </a:pPr>
            <a:r>
              <a:rPr lang="zh-CN" altLang="en-US" sz="2400" dirty="0">
                <a:sym typeface="Wingdings 2" panose="05020102010507070707" pitchFamily="18" charset="2"/>
              </a:rPr>
              <a:t>长纵光学波产生的离子的疏密变化相当于半导体内产生了正电荷和负电荷的区域</a:t>
            </a:r>
            <a:r>
              <a:rPr lang="en-US" altLang="zh-CN" sz="2400" dirty="0">
                <a:sym typeface="Wingdings 2" panose="05020102010507070707" pitchFamily="18" charset="2"/>
              </a:rPr>
              <a:t>------</a:t>
            </a:r>
            <a:r>
              <a:rPr lang="zh-CN" altLang="en-US" sz="2400" dirty="0">
                <a:sym typeface="Wingdings 2" panose="05020102010507070707" pitchFamily="18" charset="2"/>
              </a:rPr>
              <a:t>内部的附加势场。</a:t>
            </a:r>
            <a:endParaRPr lang="zh-CN" altLang="en-US" sz="2400" dirty="0">
              <a:sym typeface="Wingdings 2" panose="05020102010507070707" pitchFamily="18" charset="2"/>
            </a:endParaRPr>
          </a:p>
          <a:p>
            <a:pPr eaLnBrk="1" hangingPunct="1">
              <a:spcBef>
                <a:spcPct val="0"/>
              </a:spcBef>
            </a:pPr>
            <a:endParaRPr lang="zh-CN" altLang="en-US" sz="2400" dirty="0">
              <a:sym typeface="Wingdings 2" panose="05020102010507070707" pitchFamily="18" charset="2"/>
            </a:endParaRPr>
          </a:p>
          <a:p>
            <a:pPr eaLnBrk="1" hangingPunct="1">
              <a:spcBef>
                <a:spcPct val="0"/>
              </a:spcBef>
            </a:pPr>
            <a:endParaRPr lang="en-US" altLang="zh-CN" sz="2400" dirty="0">
              <a:sym typeface="Wingdings 2" panose="05020102010507070707" pitchFamily="18" charset="2"/>
            </a:endParaRPr>
          </a:p>
        </p:txBody>
      </p:sp>
      <p:sp>
        <p:nvSpPr>
          <p:cNvPr id="100358" name="Rectangle 5"/>
          <p:cNvSpPr>
            <a:spLocks noGrp="1" noChangeArrowheads="1"/>
          </p:cNvSpPr>
          <p:nvPr>
            <p:ph type="title"/>
          </p:nvPr>
        </p:nvSpPr>
        <p:spPr/>
        <p:txBody>
          <a:bodyPr/>
          <a:lstStyle/>
          <a:p>
            <a:pPr eaLnBrk="1" hangingPunct="1"/>
            <a:r>
              <a:rPr lang="zh-CN" altLang="en-US" b="1" dirty="0">
                <a:solidFill>
                  <a:schemeClr val="tx1"/>
                </a:solidFill>
                <a:latin typeface="黑体" panose="02010609060101010101" pitchFamily="49" charset="-122"/>
                <a:ea typeface="黑体" panose="02010609060101010101" pitchFamily="49" charset="-122"/>
                <a:sym typeface="Wingdings 2" panose="05020102010507070707" pitchFamily="18" charset="2"/>
              </a:rPr>
              <a:t>光学波散射</a:t>
            </a:r>
            <a:endParaRPr lang="zh-CN" altLang="en-US" b="1" dirty="0">
              <a:solidFill>
                <a:schemeClr val="tx1"/>
              </a:solidFill>
              <a:latin typeface="黑体" panose="02010609060101010101" pitchFamily="49" charset="-122"/>
              <a:ea typeface="黑体" panose="02010609060101010101" pitchFamily="49" charset="-122"/>
              <a:sym typeface="Wingdings 2" panose="05020102010507070707" pitchFamily="18" charset="2"/>
            </a:endParaRPr>
          </a:p>
        </p:txBody>
      </p:sp>
      <p:pic>
        <p:nvPicPr>
          <p:cNvPr id="7" name="Picture 4"/>
          <p:cNvPicPr>
            <a:picLocks noChangeAspect="1" noChangeArrowheads="1"/>
          </p:cNvPicPr>
          <p:nvPr/>
        </p:nvPicPr>
        <p:blipFill>
          <a:blip r:embed="rId1">
            <a:extLst>
              <a:ext uri="{28A0092B-C50C-407E-A947-70E740481C1C}">
                <a14:useLocalDpi xmlns:a14="http://schemas.microsoft.com/office/drawing/2010/main" val="0"/>
              </a:ext>
            </a:extLst>
          </a:blip>
          <a:srcRect b="66908"/>
          <a:stretch>
            <a:fillRect/>
          </a:stretch>
        </p:blipFill>
        <p:spPr bwMode="auto">
          <a:xfrm>
            <a:off x="838298" y="1900221"/>
            <a:ext cx="6770688"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44043" y="3140925"/>
            <a:ext cx="4421187"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35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0578" name="Picture 1" descr="C:\Users\liucf\AppData\Roaming\Tencent\Users\2782817583\QQ\WinTemp\RichOle\EVSC~P2L9MHP~Q5D8H1$(0C.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0113" y="1341438"/>
            <a:ext cx="7451725"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579" name="Rectangle 2"/>
          <p:cNvSpPr>
            <a:spLocks noGrp="1" noRot="1" noChangeArrowheads="1"/>
          </p:cNvSpPr>
          <p:nvPr>
            <p:ph type="title"/>
          </p:nvPr>
        </p:nvSpPr>
        <p:spPr/>
        <p:txBody>
          <a:bodyPr/>
          <a:lstStyle/>
          <a:p>
            <a:pPr eaLnBrk="1" hangingPunct="1"/>
            <a:r>
              <a:rPr lang="zh-CN" altLang="en-US"/>
              <a:t>分析欧姆定律的偏移</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602" name="Picture 1" descr="C:\Users\liucf\AppData\Roaming\Tencent\Users\2782817583\QQ\WinTemp\RichOle\1~_76D0[@~VN)YC]_EBYMJ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7088" y="1484313"/>
            <a:ext cx="7769225"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603" name="Rectangle 2"/>
          <p:cNvSpPr>
            <a:spLocks noGrp="1" noRot="1" noChangeArrowheads="1"/>
          </p:cNvSpPr>
          <p:nvPr>
            <p:ph type="title"/>
          </p:nvPr>
        </p:nvSpPr>
        <p:spPr/>
        <p:txBody>
          <a:bodyPr/>
          <a:lstStyle/>
          <a:p>
            <a:pPr eaLnBrk="1" hangingPunct="1"/>
            <a:r>
              <a:rPr lang="zh-CN" altLang="en-US"/>
              <a:t>分析欧姆定律的偏移</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7" name="Rectangle 2"/>
          <p:cNvSpPr>
            <a:spLocks noGrp="1" noRot="1" noChangeArrowheads="1"/>
          </p:cNvSpPr>
          <p:nvPr>
            <p:ph type="title"/>
          </p:nvPr>
        </p:nvSpPr>
        <p:spPr/>
        <p:txBody>
          <a:bodyPr/>
          <a:lstStyle/>
          <a:p>
            <a:pPr eaLnBrk="1" hangingPunct="1"/>
            <a:r>
              <a:rPr lang="zh-CN" altLang="en-US"/>
              <a:t>速度饱和</a:t>
            </a:r>
            <a:endParaRPr lang="zh-CN" altLang="en-US"/>
          </a:p>
        </p:txBody>
      </p:sp>
      <p:sp>
        <p:nvSpPr>
          <p:cNvPr id="73738" name="Rectangle 3"/>
          <p:cNvSpPr>
            <a:spLocks noGrp="1" noChangeArrowheads="1"/>
          </p:cNvSpPr>
          <p:nvPr>
            <p:ph type="body" sz="half" idx="1"/>
          </p:nvPr>
        </p:nvSpPr>
        <p:spPr bwMode="auto">
          <a:xfrm>
            <a:off x="684213" y="2332038"/>
            <a:ext cx="8075612"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sz="2800" b="1">
                <a:latin typeface="楷体_GB2312" pitchFamily="49" charset="-122"/>
                <a:ea typeface="楷体_GB2312" pitchFamily="49" charset="-122"/>
              </a:rPr>
              <a:t>在低电场作用下，载流子在半导体中的平均漂移速度</a:t>
            </a:r>
            <a:r>
              <a:rPr lang="en-US" altLang="zh-CN" sz="2800" b="1">
                <a:latin typeface="楷体_GB2312" pitchFamily="49" charset="-122"/>
                <a:ea typeface="楷体_GB2312" pitchFamily="49" charset="-122"/>
              </a:rPr>
              <a:t>v</a:t>
            </a:r>
            <a:r>
              <a:rPr lang="zh-CN" altLang="en-US" sz="2800" b="1">
                <a:latin typeface="楷体_GB2312" pitchFamily="49" charset="-122"/>
                <a:ea typeface="楷体_GB2312" pitchFamily="49" charset="-122"/>
              </a:rPr>
              <a:t>与外加电场强度</a:t>
            </a:r>
            <a:r>
              <a:rPr lang="en-US" altLang="zh-CN" sz="2800" b="1">
                <a:latin typeface="楷体_GB2312" pitchFamily="49" charset="-122"/>
                <a:ea typeface="楷体_GB2312" pitchFamily="49" charset="-122"/>
              </a:rPr>
              <a:t>E</a:t>
            </a:r>
            <a:r>
              <a:rPr lang="zh-CN" altLang="en-US" sz="2800" b="1">
                <a:latin typeface="楷体_GB2312" pitchFamily="49" charset="-122"/>
                <a:ea typeface="楷体_GB2312" pitchFamily="49" charset="-122"/>
              </a:rPr>
              <a:t>呈线性关系；随着外加电场的不断增大，两者呈非线性关系，并最终平均漂移速度达到一饱和值，不随</a:t>
            </a:r>
            <a:r>
              <a:rPr lang="en-US" altLang="zh-CN" sz="2800" b="1">
                <a:latin typeface="楷体_GB2312" pitchFamily="49" charset="-122"/>
                <a:ea typeface="楷体_GB2312" pitchFamily="49" charset="-122"/>
              </a:rPr>
              <a:t>E</a:t>
            </a:r>
            <a:r>
              <a:rPr lang="zh-CN" altLang="en-US" sz="2800" b="1">
                <a:latin typeface="楷体_GB2312" pitchFamily="49" charset="-122"/>
                <a:ea typeface="楷体_GB2312" pitchFamily="49" charset="-122"/>
              </a:rPr>
              <a:t>变化。</a:t>
            </a:r>
            <a:endParaRPr lang="zh-CN" altLang="en-US" sz="2800" b="1">
              <a:latin typeface="楷体_GB2312" pitchFamily="49" charset="-122"/>
              <a:ea typeface="楷体_GB2312" pitchFamily="49" charset="-122"/>
            </a:endParaRPr>
          </a:p>
          <a:p>
            <a:pPr lvl="1" eaLnBrk="1" hangingPunct="1"/>
            <a:r>
              <a:rPr lang="en-US" altLang="zh-CN" sz="2400" b="1">
                <a:latin typeface="楷体_GB2312" pitchFamily="49" charset="-122"/>
                <a:ea typeface="楷体_GB2312" pitchFamily="49" charset="-122"/>
              </a:rPr>
              <a:t>n-Ge:</a:t>
            </a:r>
            <a:endParaRPr lang="en-US" altLang="zh-CN" sz="2400" b="1">
              <a:latin typeface="楷体_GB2312" pitchFamily="49" charset="-122"/>
              <a:ea typeface="楷体_GB2312" pitchFamily="49" charset="-122"/>
            </a:endParaRPr>
          </a:p>
          <a:p>
            <a:pPr lvl="2" eaLnBrk="1" hangingPunct="1"/>
            <a:endParaRPr lang="en-US" altLang="zh-CN" sz="2000" b="1">
              <a:latin typeface="楷体_GB2312" pitchFamily="49" charset="-122"/>
              <a:ea typeface="楷体_GB2312" pitchFamily="49" charset="-122"/>
            </a:endParaRPr>
          </a:p>
        </p:txBody>
      </p:sp>
      <p:graphicFrame>
        <p:nvGraphicFramePr>
          <p:cNvPr id="73730" name="Object 7"/>
          <p:cNvGraphicFramePr>
            <a:graphicFrameLocks noGrp="1" noChangeAspect="1"/>
          </p:cNvGraphicFramePr>
          <p:nvPr>
            <p:ph sz="quarter" idx="3"/>
          </p:nvPr>
        </p:nvGraphicFramePr>
        <p:xfrm>
          <a:off x="3708400" y="1484313"/>
          <a:ext cx="1800225" cy="771525"/>
        </p:xfrm>
        <a:graphic>
          <a:graphicData uri="http://schemas.openxmlformats.org/presentationml/2006/ole">
            <mc:AlternateContent xmlns:mc="http://schemas.openxmlformats.org/markup-compatibility/2006">
              <mc:Choice xmlns:v="urn:schemas-microsoft-com:vml" Requires="v">
                <p:oleObj spid="_x0000_s72032" name="Equation" r:id="rId1" imgW="533400" imgH="228600" progId="">
                  <p:embed/>
                </p:oleObj>
              </mc:Choice>
              <mc:Fallback>
                <p:oleObj name="Equation" r:id="rId1" imgW="533400" imgH="228600" progId="">
                  <p:embed/>
                  <p:pic>
                    <p:nvPicPr>
                      <p:cNvPr id="0" name="Object 7"/>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1484313"/>
                        <a:ext cx="1800225"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731" name="Object 10"/>
          <p:cNvGraphicFramePr>
            <a:graphicFrameLocks noGrp="1" noChangeAspect="1"/>
          </p:cNvGraphicFramePr>
          <p:nvPr>
            <p:ph sz="quarter" idx="2"/>
          </p:nvPr>
        </p:nvGraphicFramePr>
        <p:xfrm>
          <a:off x="2543175" y="4148138"/>
          <a:ext cx="2160588" cy="419100"/>
        </p:xfrm>
        <a:graphic>
          <a:graphicData uri="http://schemas.openxmlformats.org/presentationml/2006/ole">
            <mc:AlternateContent xmlns:mc="http://schemas.openxmlformats.org/markup-compatibility/2006">
              <mc:Choice xmlns:v="urn:schemas-microsoft-com:vml" Requires="v">
                <p:oleObj spid="_x0000_s72033" name="Equation" r:id="rId3" imgW="1054100" imgH="203200" progId="">
                  <p:embed/>
                </p:oleObj>
              </mc:Choice>
              <mc:Fallback>
                <p:oleObj name="Equation" r:id="rId3" imgW="1054100" imgH="203200" progId="">
                  <p:embed/>
                  <p:pic>
                    <p:nvPicPr>
                      <p:cNvPr id="0" name="Object 1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3175" y="4148138"/>
                        <a:ext cx="2160588"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732" name="Object 12"/>
          <p:cNvGraphicFramePr>
            <a:graphicFrameLocks noChangeAspect="1"/>
          </p:cNvGraphicFramePr>
          <p:nvPr/>
        </p:nvGraphicFramePr>
        <p:xfrm>
          <a:off x="5651500" y="4149725"/>
          <a:ext cx="2160588" cy="476250"/>
        </p:xfrm>
        <a:graphic>
          <a:graphicData uri="http://schemas.openxmlformats.org/presentationml/2006/ole">
            <mc:AlternateContent xmlns:mc="http://schemas.openxmlformats.org/markup-compatibility/2006">
              <mc:Choice xmlns:v="urn:schemas-microsoft-com:vml" Requires="v">
                <p:oleObj spid="_x0000_s72034" name="Equation" r:id="rId5" imgW="1040765" imgH="228600" progId="">
                  <p:embed/>
                </p:oleObj>
              </mc:Choice>
              <mc:Fallback>
                <p:oleObj name="Equation" r:id="rId5" imgW="1040765" imgH="228600" progId="">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1500" y="4149725"/>
                        <a:ext cx="216058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733" name="Object 15"/>
          <p:cNvGraphicFramePr>
            <a:graphicFrameLocks noChangeAspect="1"/>
          </p:cNvGraphicFramePr>
          <p:nvPr/>
        </p:nvGraphicFramePr>
        <p:xfrm>
          <a:off x="1619250" y="4652963"/>
          <a:ext cx="4010025" cy="419100"/>
        </p:xfrm>
        <a:graphic>
          <a:graphicData uri="http://schemas.openxmlformats.org/presentationml/2006/ole">
            <mc:AlternateContent xmlns:mc="http://schemas.openxmlformats.org/markup-compatibility/2006">
              <mc:Choice xmlns:v="urn:schemas-microsoft-com:vml" Requires="v">
                <p:oleObj spid="_x0000_s72035" name="Equation" r:id="rId7" imgW="1955800" imgH="203200" progId="">
                  <p:embed/>
                </p:oleObj>
              </mc:Choice>
              <mc:Fallback>
                <p:oleObj name="Equation" r:id="rId7" imgW="1955800" imgH="203200" progId="">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9250" y="4652963"/>
                        <a:ext cx="401002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734" name="Object 16"/>
          <p:cNvGraphicFramePr>
            <a:graphicFrameLocks noChangeAspect="1"/>
          </p:cNvGraphicFramePr>
          <p:nvPr/>
        </p:nvGraphicFramePr>
        <p:xfrm>
          <a:off x="5651500" y="4681538"/>
          <a:ext cx="2924175" cy="476250"/>
        </p:xfrm>
        <a:graphic>
          <a:graphicData uri="http://schemas.openxmlformats.org/presentationml/2006/ole">
            <mc:AlternateContent xmlns:mc="http://schemas.openxmlformats.org/markup-compatibility/2006">
              <mc:Choice xmlns:v="urn:schemas-microsoft-com:vml" Requires="v">
                <p:oleObj spid="_x0000_s72036" name="Equation" r:id="rId9" imgW="1409700" imgH="228600" progId="">
                  <p:embed/>
                </p:oleObj>
              </mc:Choice>
              <mc:Fallback>
                <p:oleObj name="Equation" r:id="rId9" imgW="1409700" imgH="228600" progId="">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1500" y="4681538"/>
                        <a:ext cx="2924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735" name="Object 17"/>
          <p:cNvGraphicFramePr>
            <a:graphicFrameLocks noChangeAspect="1"/>
          </p:cNvGraphicFramePr>
          <p:nvPr/>
        </p:nvGraphicFramePr>
        <p:xfrm>
          <a:off x="2627313" y="5156200"/>
          <a:ext cx="2135187" cy="419100"/>
        </p:xfrm>
        <a:graphic>
          <a:graphicData uri="http://schemas.openxmlformats.org/presentationml/2006/ole">
            <mc:AlternateContent xmlns:mc="http://schemas.openxmlformats.org/markup-compatibility/2006">
              <mc:Choice xmlns:v="urn:schemas-microsoft-com:vml" Requires="v">
                <p:oleObj spid="_x0000_s72037" name="Equation" r:id="rId11" imgW="1040765" imgH="203200" progId="">
                  <p:embed/>
                </p:oleObj>
              </mc:Choice>
              <mc:Fallback>
                <p:oleObj name="Equation" r:id="rId11" imgW="1040765" imgH="203200" progId="">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27313" y="5156200"/>
                        <a:ext cx="2135187"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736" name="Object 18"/>
          <p:cNvGraphicFramePr>
            <a:graphicFrameLocks noChangeAspect="1"/>
          </p:cNvGraphicFramePr>
          <p:nvPr/>
        </p:nvGraphicFramePr>
        <p:xfrm>
          <a:off x="5724525" y="5156200"/>
          <a:ext cx="1317625" cy="476250"/>
        </p:xfrm>
        <a:graphic>
          <a:graphicData uri="http://schemas.openxmlformats.org/presentationml/2006/ole">
            <mc:AlternateContent xmlns:mc="http://schemas.openxmlformats.org/markup-compatibility/2006">
              <mc:Choice xmlns:v="urn:schemas-microsoft-com:vml" Requires="v">
                <p:oleObj spid="_x0000_s72038" name="Equation" r:id="rId13" imgW="635000" imgH="228600" progId="">
                  <p:embed/>
                </p:oleObj>
              </mc:Choice>
              <mc:Fallback>
                <p:oleObj name="Equation" r:id="rId13" imgW="635000" imgH="228600" progId="">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24525" y="5156200"/>
                        <a:ext cx="13176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矩形 5"/>
          <p:cNvSpPr>
            <a:spLocks noChangeArrowheads="1"/>
          </p:cNvSpPr>
          <p:nvPr/>
        </p:nvSpPr>
        <p:spPr bwMode="auto">
          <a:xfrm>
            <a:off x="611188" y="1341438"/>
            <a:ext cx="8208962"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i="0" dirty="0"/>
              <a:t>GaAs</a:t>
            </a:r>
            <a:r>
              <a:rPr lang="zh-CN" altLang="en-US" i="0" dirty="0"/>
              <a:t>的导带结构</a:t>
            </a:r>
            <a:r>
              <a:rPr lang="en-US" altLang="zh-CN" i="0" dirty="0"/>
              <a:t>:</a:t>
            </a:r>
            <a:endParaRPr lang="en-US" altLang="zh-CN" i="0" dirty="0"/>
          </a:p>
          <a:p>
            <a:pPr eaLnBrk="1" hangingPunct="1">
              <a:lnSpc>
                <a:spcPct val="150000"/>
              </a:lnSpc>
            </a:pPr>
            <a:r>
              <a:rPr lang="zh-CN" altLang="en-US" i="0" dirty="0"/>
              <a:t>具有两个能谷，主能谷位于布里渊区中心</a:t>
            </a:r>
            <a:r>
              <a:rPr lang="en-US" altLang="zh-CN" i="0" dirty="0"/>
              <a:t>k=0</a:t>
            </a:r>
            <a:r>
              <a:rPr lang="zh-CN" altLang="en-US" i="0" dirty="0"/>
              <a:t>处，次能谷位于</a:t>
            </a:r>
            <a:r>
              <a:rPr lang="en-US" altLang="zh-CN" i="0" dirty="0"/>
              <a:t>[111]</a:t>
            </a:r>
            <a:r>
              <a:rPr lang="zh-CN" altLang="en-US" i="0" dirty="0"/>
              <a:t>方向，次能谷高出主能谷约</a:t>
            </a:r>
            <a:r>
              <a:rPr lang="en-US" altLang="zh-CN" i="0" dirty="0"/>
              <a:t>0.29eV</a:t>
            </a:r>
            <a:r>
              <a:rPr lang="zh-CN" altLang="en-US" i="0" dirty="0"/>
              <a:t>。次能谷载流子有效质量高，迁移率降低，平均漂移速度减小。</a:t>
            </a:r>
            <a:endParaRPr lang="zh-CN" altLang="en-US" i="0" dirty="0"/>
          </a:p>
        </p:txBody>
      </p:sp>
      <p:pic>
        <p:nvPicPr>
          <p:cNvPr id="282627" name="Picture 1" descr="C:\Users\liucf\AppData\Roaming\Tencent\Users\2782817583\QQ\WinTemp\RichOle\R0$QK8RH7UX00(ZVQ1$)`I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27313" y="2781300"/>
            <a:ext cx="3816350" cy="304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628" name="Rectangle 2"/>
          <p:cNvSpPr>
            <a:spLocks noGrp="1" noRot="1" noChangeArrowheads="1"/>
          </p:cNvSpPr>
          <p:nvPr>
            <p:ph type="title"/>
          </p:nvPr>
        </p:nvSpPr>
        <p:spPr/>
        <p:txBody>
          <a:bodyPr/>
          <a:lstStyle/>
          <a:p>
            <a:pPr eaLnBrk="1" hangingPunct="1"/>
            <a:r>
              <a:rPr lang="zh-CN" altLang="en-US"/>
              <a:t>能谷间散射</a:t>
            </a:r>
            <a:r>
              <a:rPr lang="en-US" altLang="zh-CN"/>
              <a:t>—</a:t>
            </a:r>
            <a:r>
              <a:rPr lang="zh-CN" altLang="en-US"/>
              <a:t>负微分电导机构</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3650" name="Picture 1" descr="C:\Users\liucf\AppData\Roaming\Tencent\Users\2782817583\QQ\WinTemp\RichOle\(%4T6`87NC3UJI_HQ(K57YE.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6013" y="1341438"/>
            <a:ext cx="6840537"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3651" name="Rectangle 2"/>
          <p:cNvSpPr>
            <a:spLocks noGrp="1" noRot="1" noChangeArrowheads="1"/>
          </p:cNvSpPr>
          <p:nvPr>
            <p:ph type="title"/>
          </p:nvPr>
        </p:nvSpPr>
        <p:spPr/>
        <p:txBody>
          <a:bodyPr/>
          <a:lstStyle/>
          <a:p>
            <a:pPr eaLnBrk="1" hangingPunct="1"/>
            <a:r>
              <a:rPr lang="zh-CN" altLang="en-US"/>
              <a:t>耿氏效应</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674" name="Picture 1" descr="C:\Users\liucf\AppData\Roaming\Tencent\Users\2782817583\QQ\WinTemp\RichOle\9TMP7SRB2ZQC2CJG_(D0RAC.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0113" y="1412875"/>
            <a:ext cx="7237412" cy="436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675" name="Rectangle 2"/>
          <p:cNvSpPr>
            <a:spLocks noGrp="1" noRot="1" noChangeArrowheads="1"/>
          </p:cNvSpPr>
          <p:nvPr>
            <p:ph type="title"/>
          </p:nvPr>
        </p:nvSpPr>
        <p:spPr/>
        <p:txBody>
          <a:bodyPr/>
          <a:lstStyle/>
          <a:p>
            <a:pPr eaLnBrk="1" hangingPunct="1"/>
            <a:r>
              <a:rPr lang="zh-CN" altLang="en-US"/>
              <a:t>耿氏效应</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矩形 5"/>
          <p:cNvSpPr>
            <a:spLocks noChangeArrowheads="1"/>
          </p:cNvSpPr>
          <p:nvPr/>
        </p:nvSpPr>
        <p:spPr bwMode="auto">
          <a:xfrm>
            <a:off x="755650" y="1341438"/>
            <a:ext cx="7704138"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i="0"/>
              <a:t>若样品两端所加的电压使样品内部的局部电场处于负微分电导区，即可在样品中产生耿氏振荡。</a:t>
            </a:r>
            <a:endParaRPr lang="zh-CN" altLang="en-US" sz="2000" i="0"/>
          </a:p>
        </p:txBody>
      </p:sp>
      <p:sp>
        <p:nvSpPr>
          <p:cNvPr id="285699" name="矩形 6"/>
          <p:cNvSpPr>
            <a:spLocks noChangeArrowheads="1"/>
          </p:cNvSpPr>
          <p:nvPr/>
        </p:nvSpPr>
        <p:spPr bwMode="auto">
          <a:xfrm>
            <a:off x="900113" y="3068638"/>
            <a:ext cx="343693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i="0">
                <a:solidFill>
                  <a:srgbClr val="0000FF"/>
                </a:solidFill>
              </a:rPr>
              <a:t>畴的形成：</a:t>
            </a:r>
            <a:endParaRPr lang="zh-CN" altLang="en-US" sz="2000" i="0">
              <a:solidFill>
                <a:srgbClr val="0000FF"/>
              </a:solidFill>
            </a:endParaRPr>
          </a:p>
          <a:p>
            <a:pPr eaLnBrk="1" hangingPunct="1">
              <a:lnSpc>
                <a:spcPct val="150000"/>
              </a:lnSpc>
            </a:pPr>
            <a:r>
              <a:rPr lang="zh-CN" altLang="en-US" sz="2000" i="0"/>
              <a:t>高阻区内场强</a:t>
            </a:r>
            <a:r>
              <a:rPr lang="en-US" altLang="zh-CN" sz="2000" i="0"/>
              <a:t>&gt;</a:t>
            </a:r>
            <a:r>
              <a:rPr lang="en-US" altLang="zh-CN" sz="2000"/>
              <a:t>E</a:t>
            </a:r>
            <a:r>
              <a:rPr lang="en-US" altLang="zh-CN" sz="2000" baseline="-25000"/>
              <a:t>T</a:t>
            </a:r>
            <a:r>
              <a:rPr lang="zh-CN" altLang="en-US" sz="2000" i="0"/>
              <a:t>；</a:t>
            </a:r>
            <a:endParaRPr lang="zh-CN" altLang="en-US" sz="2000" i="0"/>
          </a:p>
          <a:p>
            <a:pPr eaLnBrk="1" hangingPunct="1">
              <a:lnSpc>
                <a:spcPct val="150000"/>
              </a:lnSpc>
            </a:pPr>
            <a:r>
              <a:rPr lang="zh-CN" altLang="en-US" sz="2000" i="0"/>
              <a:t>区内外载流子的速度差形</a:t>
            </a:r>
            <a:endParaRPr lang="zh-CN" altLang="en-US" sz="2000" i="0"/>
          </a:p>
          <a:p>
            <a:pPr eaLnBrk="1" hangingPunct="1">
              <a:lnSpc>
                <a:spcPct val="150000"/>
              </a:lnSpc>
            </a:pPr>
            <a:r>
              <a:rPr lang="zh-CN" altLang="en-US" sz="2000" i="0"/>
              <a:t>成畴。</a:t>
            </a:r>
            <a:endParaRPr lang="zh-CN" altLang="en-US" sz="2000" i="0"/>
          </a:p>
        </p:txBody>
      </p:sp>
      <p:pic>
        <p:nvPicPr>
          <p:cNvPr id="285700" name="Picture 1" descr="C:\Users\liucf\AppData\Roaming\Tencent\Users\2782817583\QQ\WinTemp\RichOle\@DUQ@JNWH~DJ]P}VBV6C}DS.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16463" y="2492375"/>
            <a:ext cx="3767137" cy="350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5701" name="Rectangle 2"/>
          <p:cNvSpPr>
            <a:spLocks noGrp="1" noRot="1" noChangeArrowheads="1"/>
          </p:cNvSpPr>
          <p:nvPr>
            <p:ph type="title"/>
          </p:nvPr>
        </p:nvSpPr>
        <p:spPr/>
        <p:txBody>
          <a:bodyPr/>
          <a:lstStyle/>
          <a:p>
            <a:pPr eaLnBrk="1" hangingPunct="1"/>
            <a:r>
              <a:rPr lang="zh-CN" altLang="en-US"/>
              <a:t>耿氏效应</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22" name="Picture 1" descr="C:\Users\liucf\AppData\Roaming\Tencent\Users\2782817583\QQ\WinTemp\RichOle\%AOQ`VPU_RNM_@BL6RPQUQL.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6013" y="1412875"/>
            <a:ext cx="7510462"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23" name="Rectangle 2"/>
          <p:cNvSpPr>
            <a:spLocks noGrp="1" noRot="1" noChangeArrowheads="1"/>
          </p:cNvSpPr>
          <p:nvPr>
            <p:ph type="title"/>
          </p:nvPr>
        </p:nvSpPr>
        <p:spPr/>
        <p:txBody>
          <a:bodyPr/>
          <a:lstStyle/>
          <a:p>
            <a:pPr eaLnBrk="1" hangingPunct="1"/>
            <a:r>
              <a:rPr lang="zh-CN" altLang="en-US"/>
              <a:t>耿氏效应</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746" name="Picture 1" descr="C:\Users\liucf\AppData\Roaming\Tencent\Users\2782817583\QQ\WinTemp\RichOle\F]ZB$ULH0D{B$]0C}F@W1]L.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2988" y="1412875"/>
            <a:ext cx="7321550"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747" name="Rectangle 2"/>
          <p:cNvSpPr>
            <a:spLocks noGrp="1" noRot="1" noChangeArrowheads="1"/>
          </p:cNvSpPr>
          <p:nvPr>
            <p:ph type="title"/>
          </p:nvPr>
        </p:nvSpPr>
        <p:spPr/>
        <p:txBody>
          <a:bodyPr/>
          <a:lstStyle/>
          <a:p>
            <a:pPr eaLnBrk="1" hangingPunct="1"/>
            <a:r>
              <a:rPr lang="zh-CN" altLang="en-US"/>
              <a:t>耿氏效应</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8" name="Rectangle 2"/>
          <p:cNvSpPr>
            <a:spLocks noGrp="1" noRot="1" noChangeArrowheads="1"/>
          </p:cNvSpPr>
          <p:nvPr>
            <p:ph type="title"/>
          </p:nvPr>
        </p:nvSpPr>
        <p:spPr/>
        <p:txBody>
          <a:bodyPr/>
          <a:lstStyle/>
          <a:p>
            <a:pPr eaLnBrk="1" hangingPunct="1"/>
            <a:r>
              <a:rPr lang="zh-CN" altLang="en-US"/>
              <a:t>耿氏效应</a:t>
            </a:r>
            <a:endParaRPr lang="zh-CN" altLang="en-US"/>
          </a:p>
        </p:txBody>
      </p:sp>
      <p:sp>
        <p:nvSpPr>
          <p:cNvPr id="74759" name="Rectangle 3"/>
          <p:cNvSpPr>
            <a:spLocks noGrp="1" noChangeArrowheads="1"/>
          </p:cNvSpPr>
          <p:nvPr>
            <p:ph type="body" sz="half" idx="1"/>
          </p:nvPr>
        </p:nvSpPr>
        <p:spPr bwMode="auto">
          <a:xfrm>
            <a:off x="539750" y="1412875"/>
            <a:ext cx="8075613"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sz="2800" b="1" dirty="0">
                <a:latin typeface="楷体_GB2312" pitchFamily="49" charset="-122"/>
                <a:ea typeface="楷体_GB2312" pitchFamily="49" charset="-122"/>
              </a:rPr>
              <a:t>耿氏效应</a:t>
            </a:r>
            <a:endParaRPr lang="zh-CN" altLang="en-US" sz="2800" b="1" dirty="0">
              <a:latin typeface="楷体_GB2312" pitchFamily="49" charset="-122"/>
              <a:ea typeface="楷体_GB2312" pitchFamily="49" charset="-122"/>
            </a:endParaRPr>
          </a:p>
          <a:p>
            <a:pPr lvl="1" eaLnBrk="1" hangingPunct="1"/>
            <a:r>
              <a:rPr lang="en-US" altLang="zh-CN" sz="2400" b="1" dirty="0">
                <a:latin typeface="楷体_GB2312" pitchFamily="49" charset="-122"/>
                <a:ea typeface="楷体_GB2312" pitchFamily="49" charset="-122"/>
              </a:rPr>
              <a:t>n-GaAs</a:t>
            </a:r>
            <a:r>
              <a:rPr lang="zh-CN" altLang="en-US" sz="2400" b="1" dirty="0">
                <a:latin typeface="楷体_GB2312" pitchFamily="49" charset="-122"/>
                <a:ea typeface="楷体_GB2312" pitchFamily="49" charset="-122"/>
              </a:rPr>
              <a:t>外加电场强度超过                  时，半导体内的电流以                            的频率发生振荡</a:t>
            </a:r>
            <a:endParaRPr lang="zh-CN" altLang="en-US" sz="2400" b="1" dirty="0">
              <a:latin typeface="楷体_GB2312" pitchFamily="49" charset="-122"/>
              <a:ea typeface="楷体_GB2312" pitchFamily="49" charset="-122"/>
            </a:endParaRPr>
          </a:p>
          <a:p>
            <a:pPr lvl="1" eaLnBrk="1" hangingPunct="1">
              <a:buFont typeface="Wingdings" panose="05000000000000000000" pitchFamily="2" charset="2"/>
              <a:buNone/>
            </a:pPr>
            <a:endParaRPr lang="en-US" altLang="zh-CN" sz="2400" b="1" dirty="0">
              <a:latin typeface="楷体_GB2312" pitchFamily="49" charset="-122"/>
              <a:ea typeface="楷体_GB2312" pitchFamily="49" charset="-122"/>
            </a:endParaRPr>
          </a:p>
        </p:txBody>
      </p:sp>
      <p:graphicFrame>
        <p:nvGraphicFramePr>
          <p:cNvPr id="74754" name="Object 6"/>
          <p:cNvGraphicFramePr>
            <a:graphicFrameLocks noGrp="1" noChangeAspect="1"/>
          </p:cNvGraphicFramePr>
          <p:nvPr>
            <p:ph sz="quarter" idx="2"/>
          </p:nvPr>
        </p:nvGraphicFramePr>
        <p:xfrm>
          <a:off x="4932040" y="1914662"/>
          <a:ext cx="1655763" cy="419100"/>
        </p:xfrm>
        <a:graphic>
          <a:graphicData uri="http://schemas.openxmlformats.org/presentationml/2006/ole">
            <mc:AlternateContent xmlns:mc="http://schemas.openxmlformats.org/markup-compatibility/2006">
              <mc:Choice xmlns:v="urn:schemas-microsoft-com:vml" Requires="v">
                <p:oleObj spid="_x0000_s72906" name="Equation" r:id="rId1" imgW="799465" imgH="203200" progId="">
                  <p:embed/>
                </p:oleObj>
              </mc:Choice>
              <mc:Fallback>
                <p:oleObj name="Equation" r:id="rId1" imgW="799465" imgH="203200" progId="">
                  <p:embed/>
                  <p:pic>
                    <p:nvPicPr>
                      <p:cNvPr id="0" name="Object 6"/>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1914662"/>
                        <a:ext cx="1655763"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476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3068638"/>
            <a:ext cx="3887788" cy="308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4755" name="Object 8"/>
          <p:cNvGraphicFramePr>
            <a:graphicFrameLocks noGrp="1" noChangeAspect="1"/>
          </p:cNvGraphicFramePr>
          <p:nvPr>
            <p:ph sz="quarter" idx="3"/>
          </p:nvPr>
        </p:nvGraphicFramePr>
        <p:xfrm>
          <a:off x="3563938" y="2708275"/>
          <a:ext cx="2016125" cy="387350"/>
        </p:xfrm>
        <a:graphic>
          <a:graphicData uri="http://schemas.openxmlformats.org/presentationml/2006/ole">
            <mc:AlternateContent xmlns:mc="http://schemas.openxmlformats.org/markup-compatibility/2006">
              <mc:Choice xmlns:v="urn:schemas-microsoft-com:vml" Requires="v">
                <p:oleObj spid="_x0000_s72907" name="Equation" r:id="rId4" imgW="1054100" imgH="203200" progId="">
                  <p:embed/>
                </p:oleObj>
              </mc:Choice>
              <mc:Fallback>
                <p:oleObj name="Equation" r:id="rId4" imgW="1054100" imgH="203200" progId="">
                  <p:embed/>
                  <p:pic>
                    <p:nvPicPr>
                      <p:cNvPr id="0" name="Object 8"/>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938" y="2708275"/>
                        <a:ext cx="2016125"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4756" name="Object 10"/>
          <p:cNvGraphicFramePr>
            <a:graphicFrameLocks noChangeAspect="1"/>
          </p:cNvGraphicFramePr>
          <p:nvPr/>
        </p:nvGraphicFramePr>
        <p:xfrm>
          <a:off x="2555875" y="2346719"/>
          <a:ext cx="2664867" cy="350838"/>
        </p:xfrm>
        <a:graphic>
          <a:graphicData uri="http://schemas.openxmlformats.org/presentationml/2006/ole">
            <mc:AlternateContent xmlns:mc="http://schemas.openxmlformats.org/markup-compatibility/2006">
              <mc:Choice xmlns:v="urn:schemas-microsoft-com:vml" Requires="v">
                <p:oleObj spid="_x0000_s72908" name="Equation" r:id="rId6" imgW="939165" imgH="177800" progId="">
                  <p:embed/>
                </p:oleObj>
              </mc:Choice>
              <mc:Fallback>
                <p:oleObj name="Equation" r:id="rId6" imgW="939165" imgH="177800" progId="">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5875" y="2346719"/>
                        <a:ext cx="2664867" cy="350838"/>
                      </a:xfrm>
                      <a:prstGeom prst="rect">
                        <a:avLst/>
                      </a:prstGeom>
                      <a:noFill/>
                      <a:ln>
                        <a:noFill/>
                      </a:ln>
                      <a:effectLst/>
                    </p:spPr>
                  </p:pic>
                </p:oleObj>
              </mc:Fallback>
            </mc:AlternateContent>
          </a:graphicData>
        </a:graphic>
      </p:graphicFrame>
      <p:graphicFrame>
        <p:nvGraphicFramePr>
          <p:cNvPr id="74757" name="Object 11"/>
          <p:cNvGraphicFramePr>
            <a:graphicFrameLocks noChangeAspect="1"/>
          </p:cNvGraphicFramePr>
          <p:nvPr/>
        </p:nvGraphicFramePr>
        <p:xfrm>
          <a:off x="4859338" y="3573463"/>
          <a:ext cx="2533650" cy="311150"/>
        </p:xfrm>
        <a:graphic>
          <a:graphicData uri="http://schemas.openxmlformats.org/presentationml/2006/ole">
            <mc:AlternateContent xmlns:mc="http://schemas.openxmlformats.org/markup-compatibility/2006">
              <mc:Choice xmlns:v="urn:schemas-microsoft-com:vml" Requires="v">
                <p:oleObj spid="_x0000_s72909" name="Equation" r:id="rId8" imgW="1651000" imgH="203200" progId="">
                  <p:embed/>
                </p:oleObj>
              </mc:Choice>
              <mc:Fallback>
                <p:oleObj name="Equation" r:id="rId8" imgW="1651000" imgH="203200" progId="">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59338" y="3573463"/>
                        <a:ext cx="2533650"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0113" y="1412875"/>
            <a:ext cx="7467600"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79" name="Rectangle 2"/>
          <p:cNvSpPr>
            <a:spLocks noGrp="1" noRot="1" noChangeArrowheads="1"/>
          </p:cNvSpPr>
          <p:nvPr>
            <p:ph type="title"/>
          </p:nvPr>
        </p:nvSpPr>
        <p:spPr>
          <a:xfrm>
            <a:off x="457200" y="677326"/>
            <a:ext cx="8229600" cy="581081"/>
          </a:xfrm>
        </p:spPr>
        <p:txBody>
          <a:bodyPr/>
          <a:lstStyle/>
          <a:p>
            <a:pPr eaLnBrk="1" hangingPunct="1"/>
            <a:r>
              <a:rPr lang="zh-CN" altLang="en-US" dirty="0">
                <a:latin typeface="黑体" panose="02010609060101010101" pitchFamily="49" charset="-122"/>
                <a:ea typeface="黑体" panose="02010609060101010101" pitchFamily="49" charset="-122"/>
              </a:rPr>
              <a:t>光学波散射</a:t>
            </a:r>
            <a:endParaRPr lang="zh-CN" altLang="en-US" dirty="0">
              <a:latin typeface="黑体" panose="02010609060101010101" pitchFamily="49" charset="-122"/>
              <a:ea typeface="黑体" panose="02010609060101010101" pitchFamily="49" charset="-122"/>
            </a:endParaRPr>
          </a:p>
        </p:txBody>
      </p:sp>
      <p:graphicFrame>
        <p:nvGraphicFramePr>
          <p:cNvPr id="4" name="Object 3"/>
          <p:cNvGraphicFramePr>
            <a:graphicFrameLocks noChangeAspect="1"/>
          </p:cNvGraphicFramePr>
          <p:nvPr/>
        </p:nvGraphicFramePr>
        <p:xfrm>
          <a:off x="2819446" y="1295456"/>
          <a:ext cx="4267088" cy="1432840"/>
        </p:xfrm>
        <a:graphic>
          <a:graphicData uri="http://schemas.openxmlformats.org/presentationml/2006/ole">
            <mc:AlternateContent xmlns:mc="http://schemas.openxmlformats.org/markup-compatibility/2006">
              <mc:Choice xmlns:v="urn:schemas-microsoft-com:vml" Requires="v">
                <p:oleObj spid="_x0000_s68938" name="公式" r:id="rId2" imgW="46329600" imgH="15544800" progId="Equation.3">
                  <p:embed/>
                </p:oleObj>
              </mc:Choice>
              <mc:Fallback>
                <p:oleObj name="公式" r:id="rId2" imgW="46329600" imgH="15544800" progId="Equation.3">
                  <p:embed/>
                  <p:pic>
                    <p:nvPicPr>
                      <p:cNvPr id="0" name="图片 68937"/>
                      <p:cNvPicPr>
                        <a:picLocks noChangeAspect="1" noChangeArrowheads="1"/>
                      </p:cNvPicPr>
                      <p:nvPr/>
                    </p:nvPicPr>
                    <p:blipFill>
                      <a:blip r:embed="rId3"/>
                      <a:srcRect/>
                      <a:stretch>
                        <a:fillRect/>
                      </a:stretch>
                    </p:blipFill>
                    <p:spPr bwMode="auto">
                      <a:xfrm>
                        <a:off x="2819446" y="1295456"/>
                        <a:ext cx="4267088" cy="1432840"/>
                      </a:xfrm>
                      <a:prstGeom prst="rect">
                        <a:avLst/>
                      </a:prstGeom>
                      <a:solidFill>
                        <a:schemeClr val="accent2">
                          <a:lumMod val="20000"/>
                          <a:lumOff val="80000"/>
                        </a:schemeClr>
                      </a:solidFill>
                      <a:ln>
                        <a:noFill/>
                      </a:ln>
                      <a:effectLst/>
                    </p:spPr>
                  </p:pic>
                </p:oleObj>
              </mc:Fallback>
            </mc:AlternateContent>
          </a:graphicData>
        </a:graphic>
      </p:graphicFrame>
      <p:graphicFrame>
        <p:nvGraphicFramePr>
          <p:cNvPr id="3" name="对象 2"/>
          <p:cNvGraphicFramePr>
            <a:graphicFrameLocks noChangeAspect="1"/>
          </p:cNvGraphicFramePr>
          <p:nvPr/>
        </p:nvGraphicFramePr>
        <p:xfrm>
          <a:off x="1752674" y="2277156"/>
          <a:ext cx="1600158" cy="1372378"/>
        </p:xfrm>
        <a:graphic>
          <a:graphicData uri="http://schemas.openxmlformats.org/presentationml/2006/ole">
            <mc:AlternateContent xmlns:mc="http://schemas.openxmlformats.org/markup-compatibility/2006">
              <mc:Choice xmlns:v="urn:schemas-microsoft-com:vml" Requires="v">
                <p:oleObj spid="_x0000_s68939" name="公式" r:id="rId4" imgW="11887200" imgH="12496800" progId="Equation.3">
                  <p:embed/>
                </p:oleObj>
              </mc:Choice>
              <mc:Fallback>
                <p:oleObj name="公式" r:id="rId4" imgW="11887200" imgH="12496800" progId="Equation.3">
                  <p:embed/>
                  <p:pic>
                    <p:nvPicPr>
                      <p:cNvPr id="0" name="图片 68938"/>
                      <p:cNvPicPr/>
                      <p:nvPr/>
                    </p:nvPicPr>
                    <p:blipFill>
                      <a:blip r:embed="rId5"/>
                      <a:stretch>
                        <a:fillRect/>
                      </a:stretch>
                    </p:blipFill>
                    <p:spPr>
                      <a:xfrm>
                        <a:off x="1752674" y="2277156"/>
                        <a:ext cx="1600158" cy="1372378"/>
                      </a:xfrm>
                      <a:prstGeom prst="rect">
                        <a:avLst/>
                      </a:prstGeom>
                      <a:solidFill>
                        <a:schemeClr val="accent2">
                          <a:lumMod val="20000"/>
                          <a:lumOff val="80000"/>
                        </a:schemeClr>
                      </a:solidFill>
                    </p:spPr>
                  </p:pic>
                </p:oleObj>
              </mc:Fallback>
            </mc:AlternateContent>
          </a:graphicData>
        </a:graphic>
      </p:graphicFrame>
      <p:graphicFrame>
        <p:nvGraphicFramePr>
          <p:cNvPr id="6" name="对象 5"/>
          <p:cNvGraphicFramePr>
            <a:graphicFrameLocks noChangeAspect="1"/>
          </p:cNvGraphicFramePr>
          <p:nvPr/>
        </p:nvGraphicFramePr>
        <p:xfrm>
          <a:off x="1267095" y="3854436"/>
          <a:ext cx="971158" cy="825484"/>
        </p:xfrm>
        <a:graphic>
          <a:graphicData uri="http://schemas.openxmlformats.org/presentationml/2006/ole">
            <mc:AlternateContent xmlns:mc="http://schemas.openxmlformats.org/markup-compatibility/2006">
              <mc:Choice xmlns:v="urn:schemas-microsoft-com:vml" Requires="v">
                <p:oleObj spid="_x0000_s68940" name="公式" r:id="rId6" imgW="12192000" imgH="10363200" progId="Equation.3">
                  <p:embed/>
                </p:oleObj>
              </mc:Choice>
              <mc:Fallback>
                <p:oleObj name="公式" r:id="rId6" imgW="12192000" imgH="10363200" progId="Equation.3">
                  <p:embed/>
                  <p:pic>
                    <p:nvPicPr>
                      <p:cNvPr id="0" name="图片 68939"/>
                      <p:cNvPicPr/>
                      <p:nvPr/>
                    </p:nvPicPr>
                    <p:blipFill>
                      <a:blip r:embed="rId7"/>
                      <a:stretch>
                        <a:fillRect/>
                      </a:stretch>
                    </p:blipFill>
                    <p:spPr>
                      <a:xfrm>
                        <a:off x="1267095" y="3854436"/>
                        <a:ext cx="971158" cy="825484"/>
                      </a:xfrm>
                      <a:prstGeom prst="rect">
                        <a:avLst/>
                      </a:prstGeom>
                      <a:solidFill>
                        <a:schemeClr val="accent2">
                          <a:lumMod val="20000"/>
                          <a:lumOff val="80000"/>
                        </a:schemeClr>
                      </a:solidFill>
                    </p:spPr>
                  </p:pic>
                </p:oleObj>
              </mc:Fallback>
            </mc:AlternateContent>
          </a:graphicData>
        </a:graphic>
      </p:graphicFrame>
      <p:graphicFrame>
        <p:nvGraphicFramePr>
          <p:cNvPr id="7" name="对象 6"/>
          <p:cNvGraphicFramePr>
            <a:graphicFrameLocks noChangeAspect="1"/>
          </p:cNvGraphicFramePr>
          <p:nvPr/>
        </p:nvGraphicFramePr>
        <p:xfrm>
          <a:off x="2744363" y="3854436"/>
          <a:ext cx="528908" cy="749286"/>
        </p:xfrm>
        <a:graphic>
          <a:graphicData uri="http://schemas.openxmlformats.org/presentationml/2006/ole">
            <mc:AlternateContent xmlns:mc="http://schemas.openxmlformats.org/markup-compatibility/2006">
              <mc:Choice xmlns:v="urn:schemas-microsoft-com:vml" Requires="v">
                <p:oleObj spid="_x0000_s68941" name="公式" r:id="rId8" imgW="7315200" imgH="10363200" progId="Equation.3">
                  <p:embed/>
                </p:oleObj>
              </mc:Choice>
              <mc:Fallback>
                <p:oleObj name="公式" r:id="rId8" imgW="7315200" imgH="10363200" progId="Equation.3">
                  <p:embed/>
                  <p:pic>
                    <p:nvPicPr>
                      <p:cNvPr id="0" name="图片 68940"/>
                      <p:cNvPicPr/>
                      <p:nvPr/>
                    </p:nvPicPr>
                    <p:blipFill>
                      <a:blip r:embed="rId9"/>
                      <a:stretch>
                        <a:fillRect/>
                      </a:stretch>
                    </p:blipFill>
                    <p:spPr>
                      <a:xfrm>
                        <a:off x="2744363" y="3854436"/>
                        <a:ext cx="528908" cy="749286"/>
                      </a:xfrm>
                      <a:prstGeom prst="rect">
                        <a:avLst/>
                      </a:prstGeom>
                      <a:solidFill>
                        <a:schemeClr val="accent2">
                          <a:lumMod val="20000"/>
                          <a:lumOff val="80000"/>
                        </a:schemeClr>
                      </a:solidFill>
                    </p:spPr>
                  </p:pic>
                </p:oleObj>
              </mc:Fallback>
            </mc:AlternateContent>
          </a:graphicData>
        </a:graphic>
      </p:graphicFrame>
      <p:sp>
        <p:nvSpPr>
          <p:cNvPr id="9" name="矩形 8"/>
          <p:cNvSpPr/>
          <p:nvPr/>
        </p:nvSpPr>
        <p:spPr>
          <a:xfrm>
            <a:off x="900113" y="6123299"/>
            <a:ext cx="3736920" cy="461665"/>
          </a:xfrm>
          <a:prstGeom prst="rect">
            <a:avLst/>
          </a:prstGeom>
        </p:spPr>
        <p:txBody>
          <a:bodyPr wrap="none">
            <a:spAutoFit/>
          </a:bodyPr>
          <a:lstStyle/>
          <a:p>
            <a:pPr marL="469900" indent="-469900" eaLnBrk="1" hangingPunct="1">
              <a:buClr>
                <a:srgbClr val="275C6D"/>
              </a:buClr>
              <a:buSzPct val="70000"/>
              <a:buFont typeface="Wingdings" panose="05000000000000000000" pitchFamily="2" charset="2"/>
              <a:buChar char="o"/>
            </a:pPr>
            <a:r>
              <a:rPr lang="zh-CN" altLang="en-US" sz="2400" b="1" dirty="0">
                <a:solidFill>
                  <a:srgbClr val="000033"/>
                </a:solidFill>
                <a:latin typeface="Times New Roman" panose="02020603050405020304"/>
                <a:ea typeface="宋体" panose="02010600030101010101" pitchFamily="2" charset="-122"/>
                <a:sym typeface="Wingdings 2" panose="05020102010507070707" pitchFamily="18" charset="2"/>
              </a:rPr>
              <a:t>主要在高温时起作用。</a:t>
            </a:r>
            <a:endParaRPr lang="zh-CN" altLang="en-US" sz="2400" b="1" dirty="0">
              <a:solidFill>
                <a:srgbClr val="000033"/>
              </a:solidFill>
              <a:latin typeface="Times New Roman" panose="02020603050405020304"/>
              <a:ea typeface="宋体" panose="02010600030101010101" pitchFamily="2" charset="-122"/>
            </a:endParaRPr>
          </a:p>
        </p:txBody>
      </p:sp>
      <p:sp>
        <p:nvSpPr>
          <p:cNvPr id="10" name="灯片编号占位符 9"/>
          <p:cNvSpPr>
            <a:spLocks noGrp="1"/>
          </p:cNvSpPr>
          <p:nvPr>
            <p:ph type="sldNum" sz="quarter" idx="12"/>
          </p:nvPr>
        </p:nvSpPr>
        <p:spPr/>
        <p:txBody>
          <a:bodyPr/>
          <a:lstStyle/>
          <a:p>
            <a:pPr>
              <a:defRPr/>
            </a:pPr>
            <a:fld id="{AFA79A82-7DD2-4FA4-A7D6-36CB10DAC8B2}" type="slidenum">
              <a:rPr lang="zh-CN" altLang="en-US" smtClean="0">
                <a:solidFill>
                  <a:srgbClr val="000033"/>
                </a:solidFill>
              </a:rPr>
            </a:fld>
            <a:endParaRPr lang="en-US" altLang="zh-CN">
              <a:solidFill>
                <a:srgbClr val="000033"/>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1" descr="C:\Users\liucf\AppData\Roaming\Tencent\Users\2782817583\QQ\WinTemp\RichOle\`@BP]49HTFNE90GUA1NAE1I.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0113" y="1484313"/>
            <a:ext cx="7523162" cy="437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Rectangle 2"/>
          <p:cNvSpPr>
            <a:spLocks noGrp="1" noRot="1" noChangeArrowheads="1"/>
          </p:cNvSpPr>
          <p:nvPr>
            <p:ph type="title"/>
          </p:nvPr>
        </p:nvSpPr>
        <p:spPr/>
        <p:txBody>
          <a:bodyPr/>
          <a:lstStyle/>
          <a:p>
            <a:pPr eaLnBrk="1" hangingPunct="1"/>
            <a:r>
              <a:rPr lang="zh-CN" altLang="en-US" dirty="0"/>
              <a:t>本章小结</a:t>
            </a:r>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1" descr="C:\Users\liucf\AppData\Roaming\Tencent\Users\2782817583\QQ\WinTemp\RichOle\ST5K]KM1A$%WQ$$D6LCDTVF.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650" y="1557338"/>
            <a:ext cx="7812088" cy="409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Rectangle 2"/>
          <p:cNvSpPr>
            <a:spLocks noGrp="1" noRot="1" noChangeArrowheads="1"/>
          </p:cNvSpPr>
          <p:nvPr>
            <p:ph type="title"/>
          </p:nvPr>
        </p:nvSpPr>
        <p:spPr/>
        <p:txBody>
          <a:bodyPr/>
          <a:lstStyle/>
          <a:p>
            <a:pPr eaLnBrk="1" hangingPunct="1"/>
            <a:r>
              <a:rPr lang="zh-CN" altLang="en-US" dirty="0"/>
              <a:t>本章小结</a:t>
            </a: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1" descr="C:\Users\liucf\AppData\Roaming\Tencent\Users\2782817583\QQ\WinTemp\RichOle\_U}4W[9LHV$Q3AOPOSNK}M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9750" y="1628775"/>
            <a:ext cx="810895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Rectangle 2"/>
          <p:cNvSpPr>
            <a:spLocks noGrp="1" noRot="1" noChangeArrowheads="1"/>
          </p:cNvSpPr>
          <p:nvPr>
            <p:ph type="title"/>
          </p:nvPr>
        </p:nvSpPr>
        <p:spPr/>
        <p:txBody>
          <a:bodyPr/>
          <a:lstStyle/>
          <a:p>
            <a:pPr eaLnBrk="1" hangingPunct="1"/>
            <a:r>
              <a:rPr lang="zh-CN" altLang="en-US" dirty="0"/>
              <a:t>本章小结</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1" descr="C:\Users\liucf\AppData\Roaming\Tencent\Users\2782817583\QQ\WinTemp\RichOle\UXXNGQO67JY[$SNZPC]7V6H.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7088" y="1472406"/>
            <a:ext cx="7345362"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5" name="Picture 2" descr="C:\Users\liucf\AppData\Roaming\Tencent\Users\2782817583\QQ\WinTemp\RichOle\~3M@HYKCOB})TTDO{NS3ZX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3357563"/>
            <a:ext cx="73310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矩形 3"/>
          <p:cNvSpPr>
            <a:spLocks noChangeArrowheads="1"/>
          </p:cNvSpPr>
          <p:nvPr/>
        </p:nvSpPr>
        <p:spPr bwMode="auto">
          <a:xfrm>
            <a:off x="2241550" y="1241425"/>
            <a:ext cx="4516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a:solidFill>
                  <a:srgbClr val="0000FF"/>
                </a:solidFill>
              </a:rPr>
              <a:t>迁移率与杂质浓度和温度的关系</a:t>
            </a:r>
            <a:endParaRPr lang="zh-CN" altLang="en-US" sz="2400">
              <a:solidFill>
                <a:srgbClr val="0000FF"/>
              </a:solidFill>
            </a:endParaRPr>
          </a:p>
        </p:txBody>
      </p:sp>
      <p:sp>
        <p:nvSpPr>
          <p:cNvPr id="69637" name="Rectangle 2"/>
          <p:cNvSpPr>
            <a:spLocks noGrp="1" noRot="1" noChangeArrowheads="1"/>
          </p:cNvSpPr>
          <p:nvPr>
            <p:ph type="title"/>
          </p:nvPr>
        </p:nvSpPr>
        <p:spPr/>
        <p:txBody>
          <a:bodyPr/>
          <a:lstStyle/>
          <a:p>
            <a:pPr eaLnBrk="1" hangingPunct="1"/>
            <a:r>
              <a:rPr lang="zh-CN" altLang="en-US" dirty="0"/>
              <a:t>本章小结</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3" descr="C:\Users\liucf\AppData\Roaming\Tencent\Users\2782817583\QQ\WinTemp\RichOle\UO~H8@N7``$W~52PO5{H5OU.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17638" y="1844675"/>
            <a:ext cx="6553200" cy="398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矩形 2"/>
          <p:cNvSpPr>
            <a:spLocks noChangeArrowheads="1"/>
          </p:cNvSpPr>
          <p:nvPr/>
        </p:nvSpPr>
        <p:spPr bwMode="auto">
          <a:xfrm>
            <a:off x="2135188" y="1373188"/>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dirty="0">
                <a:solidFill>
                  <a:srgbClr val="0000FF"/>
                </a:solidFill>
              </a:rPr>
              <a:t>电阻率与杂质浓度的关系</a:t>
            </a:r>
            <a:endParaRPr lang="zh-CN" altLang="en-US" sz="2400" dirty="0">
              <a:solidFill>
                <a:srgbClr val="0000FF"/>
              </a:solidFill>
            </a:endParaRPr>
          </a:p>
        </p:txBody>
      </p:sp>
      <p:sp>
        <p:nvSpPr>
          <p:cNvPr id="70660" name="Rectangle 2"/>
          <p:cNvSpPr>
            <a:spLocks noGrp="1" noRot="1" noChangeArrowheads="1"/>
          </p:cNvSpPr>
          <p:nvPr>
            <p:ph type="title"/>
          </p:nvPr>
        </p:nvSpPr>
        <p:spPr/>
        <p:txBody>
          <a:bodyPr/>
          <a:lstStyle/>
          <a:p>
            <a:pPr eaLnBrk="1" hangingPunct="1"/>
            <a:r>
              <a:rPr lang="zh-CN" altLang="en-US" dirty="0"/>
              <a:t>本章小结</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本章小结</a:t>
            </a:r>
            <a:endParaRPr lang="zh-CN" altLang="en-US" dirty="0"/>
          </a:p>
        </p:txBody>
      </p:sp>
      <p:pic>
        <p:nvPicPr>
          <p:cNvPr id="4" name="Picture 1" descr="C:\Users\liucf\AppData\Roaming\Tencent\Users\2782817583\QQ\WinTemp\RichOle\BQ_C`UU6097D34I9)QD93]I.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 y="2260829"/>
            <a:ext cx="76327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2"/>
          <p:cNvSpPr>
            <a:spLocks noGrp="1" noChangeArrowheads="1"/>
          </p:cNvSpPr>
          <p:nvPr>
            <p:ph idx="1"/>
          </p:nvPr>
        </p:nvSpPr>
        <p:spPr bwMode="auto">
          <a:xfrm>
            <a:off x="457200" y="1600200"/>
            <a:ext cx="33009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dirty="0">
                <a:solidFill>
                  <a:srgbClr val="0000FF"/>
                </a:solidFill>
              </a:rPr>
              <a:t>电阻率与温度的关系</a:t>
            </a:r>
            <a:endParaRPr lang="zh-CN" altLang="en-US" sz="2400" dirty="0">
              <a:solidFill>
                <a:srgbClr val="0000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9" name="Picture 1" descr="C:\Users\liucf\AppData\Roaming\Tencent\Users\360662121\QQ\WinTemp\RichOle\ZDPR6OX85ZV[PH2RH4%VZP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650" y="2924175"/>
            <a:ext cx="7129463"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5778" name="Object 6"/>
          <p:cNvGraphicFramePr>
            <a:graphicFrameLocks noGrp="1" noChangeAspect="1"/>
          </p:cNvGraphicFramePr>
          <p:nvPr/>
        </p:nvGraphicFramePr>
        <p:xfrm>
          <a:off x="876406" y="3861048"/>
          <a:ext cx="7235825" cy="796925"/>
        </p:xfrm>
        <a:graphic>
          <a:graphicData uri="http://schemas.openxmlformats.org/presentationml/2006/ole">
            <mc:AlternateContent xmlns:mc="http://schemas.openxmlformats.org/markup-compatibility/2006">
              <mc:Choice xmlns:v="urn:schemas-microsoft-com:vml" Requires="v">
                <p:oleObj spid="_x0000_s73768" name="Equation" r:id="rId2" imgW="4267200" imgH="469900" progId="Equation.DSMT4">
                  <p:embed/>
                </p:oleObj>
              </mc:Choice>
              <mc:Fallback>
                <p:oleObj name="Equation" r:id="rId2" imgW="4267200" imgH="469900" progId="Equation.DSMT4">
                  <p:embed/>
                  <p:pic>
                    <p:nvPicPr>
                      <p:cNvPr id="0" name="Object 6"/>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406" y="3861048"/>
                        <a:ext cx="72358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780" name="Rectangle 2"/>
          <p:cNvSpPr>
            <a:spLocks noGrp="1" noRot="1" noChangeArrowheads="1"/>
          </p:cNvSpPr>
          <p:nvPr>
            <p:ph type="title"/>
          </p:nvPr>
        </p:nvSpPr>
        <p:spPr/>
        <p:txBody>
          <a:bodyPr/>
          <a:lstStyle/>
          <a:p>
            <a:pPr eaLnBrk="1" hangingPunct="1"/>
            <a:r>
              <a:rPr lang="zh-CN" altLang="en-US"/>
              <a:t>练习</a:t>
            </a:r>
            <a:endParaRPr lang="zh-CN" altLang="en-US"/>
          </a:p>
        </p:txBody>
      </p:sp>
      <p:grpSp>
        <p:nvGrpSpPr>
          <p:cNvPr id="75781" name="组合 1"/>
          <p:cNvGrpSpPr/>
          <p:nvPr/>
        </p:nvGrpSpPr>
        <p:grpSpPr bwMode="auto">
          <a:xfrm>
            <a:off x="574675" y="1628775"/>
            <a:ext cx="8569325" cy="871538"/>
            <a:chOff x="574675" y="1628775"/>
            <a:chExt cx="8569325" cy="871538"/>
          </a:xfrm>
        </p:grpSpPr>
        <p:sp>
          <p:nvSpPr>
            <p:cNvPr id="75782" name="TextBox 3"/>
            <p:cNvSpPr txBox="1">
              <a:spLocks noChangeArrowheads="1"/>
            </p:cNvSpPr>
            <p:nvPr/>
          </p:nvSpPr>
          <p:spPr bwMode="auto">
            <a:xfrm>
              <a:off x="574675" y="1628775"/>
              <a:ext cx="8569325"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lnSpc>
                  <a:spcPct val="150000"/>
                </a:lnSpc>
                <a:buFontTx/>
                <a:buAutoNum type="arabicPeriod"/>
              </a:pPr>
              <a:r>
                <a:rPr lang="en-US" altLang="zh-CN" b="0" i="0" dirty="0">
                  <a:latin typeface="Times New Roman" panose="02020603050405020304" pitchFamily="18" charset="0"/>
                  <a:cs typeface="Times New Roman" panose="02020603050405020304" pitchFamily="18" charset="0"/>
                </a:rPr>
                <a:t>300 K</a:t>
              </a:r>
              <a:r>
                <a:rPr lang="zh-CN" altLang="en-US" b="0" i="0" dirty="0">
                  <a:latin typeface="Times New Roman" panose="02020603050405020304" pitchFamily="18" charset="0"/>
                  <a:cs typeface="Times New Roman" panose="02020603050405020304" pitchFamily="18" charset="0"/>
                </a:rPr>
                <a:t>时， </a:t>
              </a:r>
              <a:r>
                <a:rPr lang="en-US" altLang="zh-CN" b="0" i="0" dirty="0">
                  <a:latin typeface="Times New Roman" panose="02020603050405020304" pitchFamily="18" charset="0"/>
                  <a:cs typeface="Times New Roman" panose="02020603050405020304" pitchFamily="18" charset="0"/>
                </a:rPr>
                <a:t>Ge</a:t>
              </a:r>
              <a:r>
                <a:rPr lang="zh-CN" altLang="en-US" b="0" i="0" dirty="0">
                  <a:latin typeface="Times New Roman" panose="02020603050405020304" pitchFamily="18" charset="0"/>
                  <a:cs typeface="Times New Roman" panose="02020603050405020304" pitchFamily="18" charset="0"/>
                </a:rPr>
                <a:t>的本征电阻率为</a:t>
              </a:r>
              <a:r>
                <a:rPr lang="en-US" altLang="zh-CN" b="0" i="0" dirty="0">
                  <a:latin typeface="Times New Roman" panose="02020603050405020304" pitchFamily="18" charset="0"/>
                  <a:cs typeface="Times New Roman" panose="02020603050405020304" pitchFamily="18" charset="0"/>
                </a:rPr>
                <a:t>47 cm</a:t>
              </a:r>
              <a:r>
                <a:rPr lang="zh-CN" altLang="en-US" b="0" i="0" dirty="0">
                  <a:latin typeface="Times New Roman" panose="02020603050405020304" pitchFamily="18" charset="0"/>
                  <a:cs typeface="Times New Roman" panose="02020603050405020304" pitchFamily="18" charset="0"/>
                </a:rPr>
                <a:t>，如电子和空穴迁移率分别为 </a:t>
              </a:r>
              <a:r>
                <a:rPr lang="en-US" altLang="zh-CN" b="0" i="0" dirty="0">
                  <a:latin typeface="Times New Roman" panose="02020603050405020304" pitchFamily="18" charset="0"/>
                  <a:cs typeface="Times New Roman" panose="02020603050405020304" pitchFamily="18" charset="0"/>
                </a:rPr>
                <a:t>3800cm</a:t>
              </a:r>
              <a:r>
                <a:rPr lang="en-US" altLang="zh-CN" b="0" i="0" baseline="30000" dirty="0">
                  <a:latin typeface="Times New Roman" panose="02020603050405020304" pitchFamily="18" charset="0"/>
                  <a:cs typeface="Times New Roman" panose="02020603050405020304" pitchFamily="18" charset="0"/>
                </a:rPr>
                <a:t>2</a:t>
              </a:r>
              <a:r>
                <a:rPr lang="en-US" altLang="zh-CN" b="0" i="0" dirty="0">
                  <a:latin typeface="Times New Roman" panose="02020603050405020304" pitchFamily="18" charset="0"/>
                  <a:cs typeface="Times New Roman" panose="02020603050405020304" pitchFamily="18" charset="0"/>
                </a:rPr>
                <a:t>/Vs </a:t>
              </a:r>
              <a:endParaRPr lang="en-US" altLang="zh-CN" b="0" i="0" dirty="0">
                <a:latin typeface="Times New Roman" panose="02020603050405020304" pitchFamily="18" charset="0"/>
                <a:cs typeface="Times New Roman" panose="02020603050405020304" pitchFamily="18" charset="0"/>
              </a:endParaRPr>
            </a:p>
            <a:p>
              <a:pPr eaLnBrk="1" hangingPunct="1">
                <a:lnSpc>
                  <a:spcPct val="150000"/>
                </a:lnSpc>
              </a:pPr>
              <a:r>
                <a:rPr lang="zh-CN" altLang="en-US" b="0" i="0" dirty="0">
                  <a:latin typeface="Times New Roman" panose="02020603050405020304" pitchFamily="18" charset="0"/>
                  <a:cs typeface="Times New Roman" panose="02020603050405020304" pitchFamily="18" charset="0"/>
                </a:rPr>
                <a:t>和</a:t>
              </a:r>
              <a:r>
                <a:rPr lang="en-US" altLang="zh-CN" b="0" i="0" dirty="0">
                  <a:latin typeface="Times New Roman" panose="02020603050405020304" pitchFamily="18" charset="0"/>
                  <a:cs typeface="Times New Roman" panose="02020603050405020304" pitchFamily="18" charset="0"/>
                </a:rPr>
                <a:t>1800 cm</a:t>
              </a:r>
              <a:r>
                <a:rPr lang="en-US" altLang="zh-CN" b="0" i="0" baseline="30000" dirty="0">
                  <a:latin typeface="Times New Roman" panose="02020603050405020304" pitchFamily="18" charset="0"/>
                  <a:cs typeface="Times New Roman" panose="02020603050405020304" pitchFamily="18" charset="0"/>
                </a:rPr>
                <a:t>2</a:t>
              </a:r>
              <a:r>
                <a:rPr lang="en-US" altLang="zh-CN" b="0" i="0" dirty="0">
                  <a:latin typeface="Times New Roman" panose="02020603050405020304" pitchFamily="18" charset="0"/>
                  <a:cs typeface="Times New Roman" panose="02020603050405020304" pitchFamily="18" charset="0"/>
                </a:rPr>
                <a:t>/Vs </a:t>
              </a:r>
              <a:r>
                <a:rPr lang="zh-CN" altLang="en-US" b="0" i="0" dirty="0">
                  <a:latin typeface="Times New Roman" panose="02020603050405020304" pitchFamily="18" charset="0"/>
                  <a:cs typeface="Times New Roman" panose="02020603050405020304" pitchFamily="18" charset="0"/>
                </a:rPr>
                <a:t>，求本征</a:t>
              </a:r>
              <a:r>
                <a:rPr lang="en-US" altLang="zh-CN" b="0" i="0" dirty="0">
                  <a:latin typeface="Times New Roman" panose="02020603050405020304" pitchFamily="18" charset="0"/>
                  <a:cs typeface="Times New Roman" panose="02020603050405020304" pitchFamily="18" charset="0"/>
                </a:rPr>
                <a:t>Ge</a:t>
              </a:r>
              <a:r>
                <a:rPr lang="zh-CN" altLang="en-US" b="0" i="0" dirty="0">
                  <a:latin typeface="Times New Roman" panose="02020603050405020304" pitchFamily="18" charset="0"/>
                  <a:cs typeface="Times New Roman" panose="02020603050405020304" pitchFamily="18" charset="0"/>
                </a:rPr>
                <a:t>的载流子浓度。</a:t>
              </a:r>
              <a:endParaRPr lang="zh-CN" altLang="en-US" b="0" i="0" dirty="0">
                <a:latin typeface="Times New Roman" panose="02020603050405020304" pitchFamily="18" charset="0"/>
                <a:cs typeface="Times New Roman" panose="02020603050405020304" pitchFamily="18" charset="0"/>
              </a:endParaRPr>
            </a:p>
          </p:txBody>
        </p:sp>
        <p:pic>
          <p:nvPicPr>
            <p:cNvPr id="75783" name="Picture 6" descr="C:\Users\xx\AppData\Roaming\Tencent\Users\360662121\QQ\WinTemp\RichOle\5NJ8VWEBQE6}[E~[4VB2O4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2623" y="1797518"/>
              <a:ext cx="443393" cy="33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7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7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7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Rot="1" noChangeArrowheads="1"/>
          </p:cNvSpPr>
          <p:nvPr>
            <p:ph type="title"/>
          </p:nvPr>
        </p:nvSpPr>
        <p:spPr/>
        <p:txBody>
          <a:bodyPr/>
          <a:lstStyle/>
          <a:p>
            <a:pPr eaLnBrk="1" hangingPunct="1"/>
            <a:r>
              <a:rPr lang="zh-CN" altLang="en-US"/>
              <a:t>练习</a:t>
            </a:r>
            <a:endParaRPr lang="zh-CN" altLang="en-US"/>
          </a:p>
        </p:txBody>
      </p:sp>
      <p:grpSp>
        <p:nvGrpSpPr>
          <p:cNvPr id="3" name="组合 2"/>
          <p:cNvGrpSpPr/>
          <p:nvPr/>
        </p:nvGrpSpPr>
        <p:grpSpPr>
          <a:xfrm>
            <a:off x="895350" y="1225550"/>
            <a:ext cx="7456488" cy="5011738"/>
            <a:chOff x="895350" y="1225550"/>
            <a:chExt cx="7456488" cy="5011738"/>
          </a:xfrm>
        </p:grpSpPr>
        <p:grpSp>
          <p:nvGrpSpPr>
            <p:cNvPr id="295939" name="组合 20"/>
            <p:cNvGrpSpPr/>
            <p:nvPr/>
          </p:nvGrpSpPr>
          <p:grpSpPr bwMode="auto">
            <a:xfrm>
              <a:off x="895350" y="1225550"/>
              <a:ext cx="7277100" cy="5011738"/>
              <a:chOff x="895542" y="1225201"/>
              <a:chExt cx="7276858" cy="5012111"/>
            </a:xfrm>
          </p:grpSpPr>
          <p:grpSp>
            <p:nvGrpSpPr>
              <p:cNvPr id="295944" name="组合 4"/>
              <p:cNvGrpSpPr/>
              <p:nvPr/>
            </p:nvGrpSpPr>
            <p:grpSpPr bwMode="auto">
              <a:xfrm>
                <a:off x="895542" y="1266659"/>
                <a:ext cx="7276858" cy="4970653"/>
                <a:chOff x="895542" y="1266659"/>
                <a:chExt cx="7276858" cy="4970653"/>
              </a:xfrm>
            </p:grpSpPr>
            <p:pic>
              <p:nvPicPr>
                <p:cNvPr id="295947" name="Picture 1" descr="C:\Users\xx\AppData\Roaming\Tencent\Users\360662121\QQ\WinTemp\RichOle\3)UM}YV8TKQ@2{I17%T7_6N.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5542" y="1266659"/>
                  <a:ext cx="7276858"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5948" name="Picture 2" descr="C:\Users\xx\AppData\Roaming\Tencent\Users\360662121\QQ\WinTemp\RichOle\W`PUL0DL(IP0@A0]D5QN3{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615" y="2922843"/>
                  <a:ext cx="2610753" cy="381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5949" name="Picture 3" descr="C:\Users\xx\AppData\Roaming\Tencent\Users\360662121\QQ\WinTemp\RichOle\573A@RTQA69%JLCN[YUN0A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550" y="3491136"/>
                  <a:ext cx="7172338" cy="25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5950" name="组合 2"/>
                <p:cNvGrpSpPr/>
                <p:nvPr/>
              </p:nvGrpSpPr>
              <p:grpSpPr bwMode="auto">
                <a:xfrm>
                  <a:off x="3635614" y="2981203"/>
                  <a:ext cx="777777" cy="307777"/>
                  <a:chOff x="3495648" y="3055312"/>
                  <a:chExt cx="777777" cy="307777"/>
                </a:xfrm>
              </p:grpSpPr>
              <p:sp>
                <p:nvSpPr>
                  <p:cNvPr id="295954" name="TextBox 1"/>
                  <p:cNvSpPr txBox="1">
                    <a:spLocks noChangeArrowheads="1"/>
                  </p:cNvSpPr>
                  <p:nvPr/>
                </p:nvSpPr>
                <p:spPr bwMode="auto">
                  <a:xfrm>
                    <a:off x="3495648" y="3055312"/>
                    <a:ext cx="777777"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r>
                      <a:rPr lang="en-US" altLang="zh-CN" sz="1400" b="0" i="0">
                        <a:latin typeface="Times New Roman" panose="02020603050405020304" pitchFamily="18" charset="0"/>
                        <a:cs typeface="Times New Roman" panose="02020603050405020304" pitchFamily="18" charset="0"/>
                      </a:rPr>
                      <a:t>3.1  10</a:t>
                    </a:r>
                    <a:r>
                      <a:rPr lang="en-US" altLang="zh-CN" sz="1400" b="0" i="0" baseline="30000">
                        <a:latin typeface="Times New Roman" panose="02020603050405020304" pitchFamily="18" charset="0"/>
                        <a:cs typeface="Times New Roman" panose="02020603050405020304" pitchFamily="18" charset="0"/>
                      </a:rPr>
                      <a:t>-6</a:t>
                    </a:r>
                    <a:endParaRPr lang="zh-CN" altLang="en-US" sz="1400" b="0" i="0" baseline="30000">
                      <a:latin typeface="Times New Roman" panose="02020603050405020304" pitchFamily="18" charset="0"/>
                      <a:cs typeface="Times New Roman" panose="02020603050405020304" pitchFamily="18" charset="0"/>
                    </a:endParaRPr>
                  </a:p>
                </p:txBody>
              </p:sp>
              <p:pic>
                <p:nvPicPr>
                  <p:cNvPr id="295955" name="Picture 4" descr="C:\Users\xx\AppData\Roaming\Tencent\Users\360662121\QQ\WinTemp\RichOle\N5TI12}MR`CYQOI9N)8{U2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1382" y="3142109"/>
                    <a:ext cx="9525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5951" name="组合 9"/>
                <p:cNvGrpSpPr/>
                <p:nvPr/>
              </p:nvGrpSpPr>
              <p:grpSpPr bwMode="auto">
                <a:xfrm>
                  <a:off x="2891686" y="5929535"/>
                  <a:ext cx="732893" cy="307777"/>
                  <a:chOff x="3495648" y="3055312"/>
                  <a:chExt cx="732893" cy="307777"/>
                </a:xfrm>
              </p:grpSpPr>
              <p:sp>
                <p:nvSpPr>
                  <p:cNvPr id="295952" name="TextBox 10"/>
                  <p:cNvSpPr txBox="1">
                    <a:spLocks noChangeArrowheads="1"/>
                  </p:cNvSpPr>
                  <p:nvPr/>
                </p:nvSpPr>
                <p:spPr bwMode="auto">
                  <a:xfrm>
                    <a:off x="3495648" y="3055312"/>
                    <a:ext cx="732893"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r>
                      <a:rPr lang="en-US" altLang="zh-CN" sz="1400" b="0" i="0">
                        <a:latin typeface="Times New Roman" panose="02020603050405020304" pitchFamily="18" charset="0"/>
                        <a:cs typeface="Times New Roman" panose="02020603050405020304" pitchFamily="18" charset="0"/>
                      </a:rPr>
                      <a:t>3.1 10</a:t>
                    </a:r>
                    <a:r>
                      <a:rPr lang="en-US" altLang="zh-CN" sz="1400" b="0" i="0" baseline="30000">
                        <a:latin typeface="Times New Roman" panose="02020603050405020304" pitchFamily="18" charset="0"/>
                        <a:cs typeface="Times New Roman" panose="02020603050405020304" pitchFamily="18" charset="0"/>
                      </a:rPr>
                      <a:t>-6</a:t>
                    </a:r>
                    <a:endParaRPr lang="zh-CN" altLang="en-US" sz="1400" b="0" i="0" baseline="30000">
                      <a:latin typeface="Times New Roman" panose="02020603050405020304" pitchFamily="18" charset="0"/>
                      <a:cs typeface="Times New Roman" panose="02020603050405020304" pitchFamily="18" charset="0"/>
                    </a:endParaRPr>
                  </a:p>
                </p:txBody>
              </p:sp>
              <p:pic>
                <p:nvPicPr>
                  <p:cNvPr id="295953" name="Picture 4" descr="C:\Users\xx\AppData\Roaming\Tencent\Users\360662121\QQ\WinTemp\RichOle\N5TI12}MR`CYQOI9N)8{U2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1382" y="3142109"/>
                    <a:ext cx="9525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95945" name="矩形 6"/>
              <p:cNvSpPr>
                <a:spLocks noChangeArrowheads="1"/>
              </p:cNvSpPr>
              <p:nvPr/>
            </p:nvSpPr>
            <p:spPr bwMode="auto">
              <a:xfrm>
                <a:off x="5742581" y="1280307"/>
                <a:ext cx="341587" cy="235541"/>
              </a:xfrm>
              <a:prstGeom prst="rect">
                <a:avLst/>
              </a:prstGeom>
              <a:solidFill>
                <a:schemeClr val="bg1"/>
              </a:solidFill>
              <a:ln>
                <a:noFill/>
              </a:ln>
              <a:extLst>
                <a:ext uri="{91240B29-F687-4F45-9708-019B960494DF}">
                  <a14:hiddenLine xmlns:a14="http://schemas.microsoft.com/office/drawing/2010/main" w="12700">
                    <a:solidFill>
                      <a:srgbClr val="000000"/>
                    </a:solidFill>
                    <a:round/>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5946" name="TextBox 5"/>
              <p:cNvSpPr txBox="1">
                <a:spLocks noChangeArrowheads="1"/>
              </p:cNvSpPr>
              <p:nvPr/>
            </p:nvSpPr>
            <p:spPr bwMode="auto">
              <a:xfrm>
                <a:off x="5679416" y="1225201"/>
                <a:ext cx="6480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r>
                  <a:rPr lang="en-US" altLang="zh-CN" sz="1200" b="0" i="0" dirty="0"/>
                  <a:t>1450</a:t>
                </a:r>
                <a:endParaRPr lang="zh-CN" altLang="en-US" sz="1200" b="0" i="0" dirty="0"/>
              </a:p>
            </p:txBody>
          </p:sp>
        </p:grpSp>
        <p:sp>
          <p:nvSpPr>
            <p:cNvPr id="295940" name="矩形 6"/>
            <p:cNvSpPr>
              <a:spLocks noChangeArrowheads="1"/>
            </p:cNvSpPr>
            <p:nvPr/>
          </p:nvSpPr>
          <p:spPr bwMode="auto">
            <a:xfrm>
              <a:off x="895350" y="3305175"/>
              <a:ext cx="7456488" cy="1563688"/>
            </a:xfrm>
            <a:prstGeom prst="rect">
              <a:avLst/>
            </a:prstGeom>
            <a:noFill/>
            <a:ln w="38100" cap="sq" algn="ctr">
              <a:solidFill>
                <a:schemeClr val="tx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5941" name="TextBox 8"/>
            <p:cNvSpPr txBox="1">
              <a:spLocks noChangeArrowheads="1"/>
            </p:cNvSpPr>
            <p:nvPr/>
          </p:nvSpPr>
          <p:spPr bwMode="auto">
            <a:xfrm>
              <a:off x="5870575" y="5492750"/>
              <a:ext cx="2159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r>
                <a:rPr lang="zh-CN" altLang="en-US" sz="1400" i="0"/>
                <a:t>杂质浓度和迁移率的关系</a:t>
              </a:r>
              <a:endParaRPr lang="zh-CN" altLang="en-US" sz="1400" i="0"/>
            </a:p>
          </p:txBody>
        </p:sp>
        <p:cxnSp>
          <p:nvCxnSpPr>
            <p:cNvPr id="20" name="直接连接符 19"/>
            <p:cNvCxnSpPr>
              <a:cxnSpLocks noChangeShapeType="1"/>
            </p:cNvCxnSpPr>
            <p:nvPr/>
          </p:nvCxnSpPr>
          <p:spPr bwMode="auto">
            <a:xfrm>
              <a:off x="1946275" y="5087938"/>
              <a:ext cx="973138" cy="0"/>
            </a:xfrm>
            <a:prstGeom prst="line">
              <a:avLst/>
            </a:prstGeom>
            <a:noFill/>
            <a:ln w="25400" cap="sq" algn="ctr">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295943" name="直接箭头连接符 18"/>
            <p:cNvCxnSpPr>
              <a:cxnSpLocks noChangeShapeType="1"/>
            </p:cNvCxnSpPr>
            <p:nvPr/>
          </p:nvCxnSpPr>
          <p:spPr bwMode="auto">
            <a:xfrm>
              <a:off x="2919413" y="5168900"/>
              <a:ext cx="3040062" cy="323850"/>
            </a:xfrm>
            <a:prstGeom prst="straightConnector1">
              <a:avLst/>
            </a:prstGeom>
            <a:noFill/>
            <a:ln w="25400" cap="sq" algn="ctr">
              <a:solidFill>
                <a:srgbClr val="C00000"/>
              </a:solidFill>
              <a:round/>
              <a:headEnd type="none" w="sm" len="sm"/>
              <a:tailEnd type="arrow" w="med" len="med"/>
            </a:ln>
            <a:extLst>
              <a:ext uri="{909E8E84-426E-40DD-AFC4-6F175D3DCCD1}">
                <a14:hiddenFill xmlns:a14="http://schemas.microsoft.com/office/drawing/2010/main">
                  <a:noFill/>
                </a14:hiddenFill>
              </a:ext>
            </a:extLst>
          </p:spPr>
        </p:cxnSp>
        <p:sp>
          <p:nvSpPr>
            <p:cNvPr id="21" name="TextBox 5"/>
            <p:cNvSpPr txBox="1">
              <a:spLocks noChangeArrowheads="1"/>
            </p:cNvSpPr>
            <p:nvPr/>
          </p:nvSpPr>
          <p:spPr bwMode="auto">
            <a:xfrm>
              <a:off x="2334468" y="1870355"/>
              <a:ext cx="5429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r>
                <a:rPr lang="en-US" altLang="zh-CN" sz="1200" b="0" i="0" dirty="0"/>
                <a:t>1450</a:t>
              </a:r>
              <a:endParaRPr lang="zh-CN" altLang="en-US" sz="1200" b="0" i="0" dirty="0"/>
            </a:p>
          </p:txBody>
        </p:sp>
        <p:grpSp>
          <p:nvGrpSpPr>
            <p:cNvPr id="30" name="组合 9"/>
            <p:cNvGrpSpPr/>
            <p:nvPr/>
          </p:nvGrpSpPr>
          <p:grpSpPr bwMode="auto">
            <a:xfrm>
              <a:off x="5055333" y="5227012"/>
              <a:ext cx="732917" cy="307754"/>
              <a:chOff x="3495648" y="3055312"/>
              <a:chExt cx="732893" cy="307777"/>
            </a:xfrm>
          </p:grpSpPr>
          <p:sp>
            <p:nvSpPr>
              <p:cNvPr id="31" name="TextBox 10"/>
              <p:cNvSpPr txBox="1">
                <a:spLocks noChangeArrowheads="1"/>
              </p:cNvSpPr>
              <p:nvPr/>
            </p:nvSpPr>
            <p:spPr bwMode="auto">
              <a:xfrm>
                <a:off x="3495648" y="3055312"/>
                <a:ext cx="732893"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r>
                  <a:rPr lang="en-US" altLang="zh-CN" sz="1400" b="0" i="0">
                    <a:latin typeface="Times New Roman" panose="02020603050405020304" pitchFamily="18" charset="0"/>
                    <a:cs typeface="Times New Roman" panose="02020603050405020304" pitchFamily="18" charset="0"/>
                  </a:rPr>
                  <a:t>3.1 10</a:t>
                </a:r>
                <a:r>
                  <a:rPr lang="en-US" altLang="zh-CN" sz="1400" b="0" i="0" baseline="30000">
                    <a:latin typeface="Times New Roman" panose="02020603050405020304" pitchFamily="18" charset="0"/>
                    <a:cs typeface="Times New Roman" panose="02020603050405020304" pitchFamily="18" charset="0"/>
                  </a:rPr>
                  <a:t>-6</a:t>
                </a:r>
                <a:endParaRPr lang="zh-CN" altLang="en-US" sz="1400" b="0" i="0" baseline="30000">
                  <a:latin typeface="Times New Roman" panose="02020603050405020304" pitchFamily="18" charset="0"/>
                  <a:cs typeface="Times New Roman" panose="02020603050405020304" pitchFamily="18" charset="0"/>
                </a:endParaRPr>
              </a:p>
            </p:txBody>
          </p:sp>
          <p:pic>
            <p:nvPicPr>
              <p:cNvPr id="32" name="Picture 4" descr="C:\Users\xx\AppData\Roaming\Tencent\Users\360662121\QQ\WinTemp\RichOle\N5TI12}MR`CYQOI9N)8{U2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1382" y="3142109"/>
                <a:ext cx="9525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4" name="矩形 6"/>
          <p:cNvSpPr>
            <a:spLocks noChangeArrowheads="1"/>
          </p:cNvSpPr>
          <p:nvPr/>
        </p:nvSpPr>
        <p:spPr bwMode="auto">
          <a:xfrm>
            <a:off x="7361056" y="446722"/>
            <a:ext cx="341598" cy="235523"/>
          </a:xfrm>
          <a:prstGeom prst="rect">
            <a:avLst/>
          </a:prstGeom>
          <a:solidFill>
            <a:schemeClr val="bg1"/>
          </a:solidFill>
          <a:ln>
            <a:noFill/>
          </a:ln>
          <a:extLst>
            <a:ext uri="{91240B29-F687-4F45-9708-019B960494DF}">
              <a14:hiddenLine xmlns:a14="http://schemas.microsoft.com/office/drawing/2010/main" w="12700">
                <a:solidFill>
                  <a:srgbClr val="000000"/>
                </a:solidFill>
                <a:round/>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 name="组合 1"/>
          <p:cNvGrpSpPr/>
          <p:nvPr/>
        </p:nvGrpSpPr>
        <p:grpSpPr>
          <a:xfrm>
            <a:off x="930275" y="1222297"/>
            <a:ext cx="7277100" cy="582433"/>
            <a:chOff x="930275" y="1222297"/>
            <a:chExt cx="7277100" cy="582433"/>
          </a:xfrm>
        </p:grpSpPr>
        <p:pic>
          <p:nvPicPr>
            <p:cNvPr id="26" name="Picture 1" descr="C:\Users\xx\AppData\Roaming\Tencent\Users\360662121\QQ\WinTemp\RichOle\3)UM}YV8TKQ@2{I17%T7_6N.png"/>
            <p:cNvPicPr>
              <a:picLocks noChangeAspect="1" noChangeArrowheads="1"/>
            </p:cNvPicPr>
            <p:nvPr/>
          </p:nvPicPr>
          <p:blipFill rotWithShape="1">
            <a:blip r:embed="rId1">
              <a:extLst>
                <a:ext uri="{28A0092B-C50C-407E-A947-70E740481C1C}">
                  <a14:useLocalDpi xmlns:a14="http://schemas.microsoft.com/office/drawing/2010/main" val="0"/>
                </a:ext>
              </a:extLst>
            </a:blip>
            <a:srcRect b="68079"/>
            <a:stretch>
              <a:fillRect/>
            </a:stretch>
          </p:blipFill>
          <p:spPr bwMode="auto">
            <a:xfrm>
              <a:off x="930275" y="1276105"/>
              <a:ext cx="7277100" cy="5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5"/>
            <p:cNvSpPr txBox="1">
              <a:spLocks noChangeArrowheads="1"/>
            </p:cNvSpPr>
            <p:nvPr/>
          </p:nvSpPr>
          <p:spPr bwMode="auto">
            <a:xfrm>
              <a:off x="5706760" y="1222297"/>
              <a:ext cx="648094" cy="276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r>
                <a:rPr lang="en-US" altLang="zh-CN" sz="1200" b="0" i="0" dirty="0"/>
                <a:t>1450</a:t>
              </a:r>
              <a:endParaRPr lang="zh-CN" altLang="en-US" sz="1200" b="0" i="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0663" y="2204863"/>
            <a:ext cx="8923337" cy="2232199"/>
            <a:chOff x="220663" y="2204863"/>
            <a:chExt cx="8923337" cy="2232199"/>
          </a:xfrm>
        </p:grpSpPr>
        <p:pic>
          <p:nvPicPr>
            <p:cNvPr id="391169" name="Picture 1" descr="C:\Users\liucf\AppData\Roaming\Tencent\Users\360662121\QQ\WinTemp\RichOle\XXHN)L}NAUQ3YS`E9HF)ANW.png"/>
            <p:cNvPicPr>
              <a:picLocks noChangeAspect="1" noChangeArrowheads="1"/>
            </p:cNvPicPr>
            <p:nvPr/>
          </p:nvPicPr>
          <p:blipFill rotWithShape="1">
            <a:blip r:embed="rId1">
              <a:extLst>
                <a:ext uri="{28A0092B-C50C-407E-A947-70E740481C1C}">
                  <a14:useLocalDpi xmlns:a14="http://schemas.microsoft.com/office/drawing/2010/main" val="0"/>
                </a:ext>
              </a:extLst>
            </a:blip>
            <a:srcRect t="13894"/>
            <a:stretch>
              <a:fillRect/>
            </a:stretch>
          </p:blipFill>
          <p:spPr bwMode="auto">
            <a:xfrm>
              <a:off x="220663" y="2204863"/>
              <a:ext cx="8923337" cy="2232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5"/>
            <p:cNvCxnSpPr>
              <a:cxnSpLocks noChangeShapeType="1"/>
            </p:cNvCxnSpPr>
            <p:nvPr/>
          </p:nvCxnSpPr>
          <p:spPr bwMode="auto">
            <a:xfrm>
              <a:off x="900113" y="2636838"/>
              <a:ext cx="6767512" cy="0"/>
            </a:xfrm>
            <a:prstGeom prst="line">
              <a:avLst/>
            </a:prstGeom>
            <a:noFill/>
            <a:ln w="25400" cap="sq" algn="ctr">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7" name="直接连接符 6"/>
            <p:cNvCxnSpPr>
              <a:cxnSpLocks noChangeShapeType="1"/>
            </p:cNvCxnSpPr>
            <p:nvPr/>
          </p:nvCxnSpPr>
          <p:spPr bwMode="auto">
            <a:xfrm>
              <a:off x="1116013" y="3141663"/>
              <a:ext cx="4392612" cy="0"/>
            </a:xfrm>
            <a:prstGeom prst="line">
              <a:avLst/>
            </a:prstGeom>
            <a:noFill/>
            <a:ln w="25400" cap="sq" algn="ctr">
              <a:solidFill>
                <a:schemeClr val="tx2"/>
              </a:solidFill>
              <a:round/>
              <a:headEnd type="none" w="sm" len="sm"/>
              <a:tailEnd type="none" w="sm" len="sm"/>
            </a:ln>
            <a:extLst>
              <a:ext uri="{909E8E84-426E-40DD-AFC4-6F175D3DCCD1}">
                <a14:hiddenFill xmlns:a14="http://schemas.microsoft.com/office/drawing/2010/main">
                  <a:noFill/>
                </a14:hiddenFill>
              </a:ext>
            </a:extLst>
          </p:spPr>
        </p:cxnSp>
      </p:grpSp>
      <p:sp>
        <p:nvSpPr>
          <p:cNvPr id="296965" name="Rectangle 2"/>
          <p:cNvSpPr>
            <a:spLocks noGrp="1" noRot="1" noChangeArrowheads="1"/>
          </p:cNvSpPr>
          <p:nvPr>
            <p:ph type="title"/>
          </p:nvPr>
        </p:nvSpPr>
        <p:spPr/>
        <p:txBody>
          <a:bodyPr/>
          <a:lstStyle/>
          <a:p>
            <a:pPr eaLnBrk="1" hangingPunct="1"/>
            <a:r>
              <a:rPr lang="zh-CN" altLang="en-US"/>
              <a:t>练习</a:t>
            </a:r>
            <a:endParaRPr lang="zh-CN" altLang="en-US"/>
          </a:p>
        </p:txBody>
      </p:sp>
      <p:pic>
        <p:nvPicPr>
          <p:cNvPr id="8" name="Picture 1" descr="C:\Users\liucf\AppData\Roaming\Tencent\Users\360662121\QQ\WinTemp\RichOle\XXHN)L}NAUQ3YS`E9HF)ANW.png"/>
          <p:cNvPicPr>
            <a:picLocks noChangeAspect="1" noChangeArrowheads="1"/>
          </p:cNvPicPr>
          <p:nvPr/>
        </p:nvPicPr>
        <p:blipFill rotWithShape="1">
          <a:blip r:embed="rId1">
            <a:extLst>
              <a:ext uri="{28A0092B-C50C-407E-A947-70E740481C1C}">
                <a14:useLocalDpi xmlns:a14="http://schemas.microsoft.com/office/drawing/2010/main" val="0"/>
              </a:ext>
            </a:extLst>
          </a:blip>
          <a:srcRect b="86112"/>
          <a:stretch>
            <a:fillRect/>
          </a:stretch>
        </p:blipFill>
        <p:spPr bwMode="auto">
          <a:xfrm>
            <a:off x="220663" y="1457428"/>
            <a:ext cx="8923337" cy="36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990" name="Picture 1" descr="C:\Users\liucf\AppData\Roaming\Tencent\Users\360662121\QQ\WinTemp\RichOle\{[UO5Z78ENPR7`WZV%@4`%S.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5288" y="1484313"/>
            <a:ext cx="8505825" cy="562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p:cNvGrpSpPr/>
          <p:nvPr/>
        </p:nvGrpSpPr>
        <p:grpSpPr>
          <a:xfrm>
            <a:off x="755328" y="2276600"/>
            <a:ext cx="6817990" cy="2858963"/>
            <a:chOff x="755328" y="2276600"/>
            <a:chExt cx="6817990" cy="2858963"/>
          </a:xfrm>
        </p:grpSpPr>
        <p:pic>
          <p:nvPicPr>
            <p:cNvPr id="297991" name="Picture 2" descr="C:\Users\liucf\AppData\Roaming\Tencent\Users\360662121\QQ\WinTemp\RichOle\_%HFWZ8C3N4A%}[V$QX2GF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328" y="2276600"/>
              <a:ext cx="4267200" cy="562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992" name="Picture 3" descr="C:\Users\liucf\AppData\Roaming\Tencent\Users\360662121\QQ\WinTemp\RichOle\H`Q(9VN7@@5CLD207A}X(0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368" y="2852809"/>
              <a:ext cx="5619750" cy="55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993" name="TextBox 6"/>
            <p:cNvSpPr txBox="1">
              <a:spLocks noChangeArrowheads="1"/>
            </p:cNvSpPr>
            <p:nvPr/>
          </p:nvSpPr>
          <p:spPr bwMode="auto">
            <a:xfrm>
              <a:off x="6646928" y="2967378"/>
              <a:ext cx="530915" cy="307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r>
                <a:rPr lang="en-US" altLang="zh-CN" sz="1400" b="0" i="0"/>
                <a:t>cm</a:t>
              </a:r>
              <a:r>
                <a:rPr lang="en-US" altLang="zh-CN" sz="1400" b="0" i="0" baseline="30000"/>
                <a:t>-3</a:t>
              </a:r>
              <a:endParaRPr lang="zh-CN" altLang="en-US" sz="1400" b="0" i="0" baseline="30000"/>
            </a:p>
          </p:txBody>
        </p:sp>
        <p:pic>
          <p:nvPicPr>
            <p:cNvPr id="297994" name="Picture 4" descr="C:\Users\liucf\AppData\Roaming\Tencent\Users\360662121\QQ\WinTemp\RichOle\`[WO8JTICIPQKS09S]DL{M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368" y="3573070"/>
              <a:ext cx="6457950" cy="156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987" name="矩形 8"/>
            <p:cNvSpPr>
              <a:spLocks noChangeArrowheads="1"/>
            </p:cNvSpPr>
            <p:nvPr/>
          </p:nvSpPr>
          <p:spPr bwMode="auto">
            <a:xfrm>
              <a:off x="1116013" y="2986088"/>
              <a:ext cx="1584325" cy="288925"/>
            </a:xfrm>
            <a:prstGeom prst="rect">
              <a:avLst/>
            </a:prstGeom>
            <a:noFill/>
            <a:ln w="38100" cap="sq" algn="ctr">
              <a:solidFill>
                <a:schemeClr val="tx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988" name="矩形 9"/>
            <p:cNvSpPr>
              <a:spLocks noChangeArrowheads="1"/>
            </p:cNvSpPr>
            <p:nvPr/>
          </p:nvSpPr>
          <p:spPr bwMode="auto">
            <a:xfrm>
              <a:off x="1116013" y="4149725"/>
              <a:ext cx="1079500" cy="287338"/>
            </a:xfrm>
            <a:prstGeom prst="rect">
              <a:avLst/>
            </a:prstGeom>
            <a:noFill/>
            <a:ln w="38100" cap="sq" algn="ctr">
              <a:solidFill>
                <a:schemeClr val="tx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97989" name="Rectangle 2"/>
          <p:cNvSpPr>
            <a:spLocks noGrp="1" noRot="1" noChangeArrowheads="1"/>
          </p:cNvSpPr>
          <p:nvPr>
            <p:ph type="title"/>
          </p:nvPr>
        </p:nvSpPr>
        <p:spPr/>
        <p:txBody>
          <a:bodyPr/>
          <a:lstStyle/>
          <a:p>
            <a:pPr eaLnBrk="1" hangingPunct="1"/>
            <a:r>
              <a:rPr lang="zh-CN" altLang="en-US"/>
              <a:t>练习</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9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23C18B0F-626B-4C32-8CAE-7A4D9339ED96}" type="slidenum">
              <a:rPr lang="zh-CN" altLang="en-US">
                <a:solidFill>
                  <a:srgbClr val="000033"/>
                </a:solidFill>
                <a:latin typeface="Arial" panose="020B0604020202020204" pitchFamily="34" charset="0"/>
              </a:rPr>
            </a:fld>
            <a:endParaRPr lang="en-US" altLang="zh-CN">
              <a:solidFill>
                <a:srgbClr val="000033"/>
              </a:solidFill>
              <a:latin typeface="Arial" panose="020B0604020202020204" pitchFamily="34" charset="0"/>
            </a:endParaRPr>
          </a:p>
        </p:txBody>
      </p:sp>
      <p:sp>
        <p:nvSpPr>
          <p:cNvPr id="102403" name="Rectangle 2"/>
          <p:cNvSpPr>
            <a:spLocks noGrp="1" noChangeArrowheads="1"/>
          </p:cNvSpPr>
          <p:nvPr>
            <p:ph type="title"/>
          </p:nvPr>
        </p:nvSpPr>
        <p:spPr>
          <a:xfrm>
            <a:off x="381000" y="838200"/>
            <a:ext cx="8229600" cy="838200"/>
          </a:xfrm>
        </p:spPr>
        <p:txBody>
          <a:bodyPr/>
          <a:lstStyle/>
          <a:p>
            <a:pPr eaLnBrk="1" hangingPunct="1"/>
            <a:r>
              <a:rPr lang="zh-CN" altLang="en-US" dirty="0">
                <a:solidFill>
                  <a:schemeClr val="tx1"/>
                </a:solidFill>
                <a:latin typeface="黑体" panose="02010609060101010101" pitchFamily="49" charset="-122"/>
                <a:ea typeface="黑体" panose="02010609060101010101" pitchFamily="49" charset="-122"/>
              </a:rPr>
              <a:t>其他因素引起的散射</a:t>
            </a:r>
            <a:endParaRPr lang="zh-CN" altLang="en-US" dirty="0">
              <a:solidFill>
                <a:schemeClr val="tx1"/>
              </a:solidFill>
              <a:latin typeface="黑体" panose="02010609060101010101" pitchFamily="49" charset="-122"/>
              <a:ea typeface="黑体" panose="02010609060101010101" pitchFamily="49" charset="-122"/>
            </a:endParaRPr>
          </a:p>
        </p:txBody>
      </p:sp>
      <p:sp>
        <p:nvSpPr>
          <p:cNvPr id="40963" name="Rectangle 3"/>
          <p:cNvSpPr>
            <a:spLocks noGrp="1" noChangeArrowheads="1"/>
          </p:cNvSpPr>
          <p:nvPr>
            <p:ph type="body" idx="1"/>
          </p:nvPr>
        </p:nvSpPr>
        <p:spPr>
          <a:xfrm>
            <a:off x="609600" y="1752600"/>
            <a:ext cx="8282880" cy="3962400"/>
          </a:xfrm>
        </p:spPr>
        <p:txBody>
          <a:bodyPr/>
          <a:lstStyle/>
          <a:p>
            <a:pPr eaLnBrk="1" hangingPunct="1">
              <a:buClr>
                <a:srgbClr val="FF0000"/>
              </a:buClr>
              <a:buFont typeface="Wingdings" panose="05000000000000000000" pitchFamily="2" charset="2"/>
              <a:buChar char="u"/>
            </a:pPr>
            <a:r>
              <a:rPr lang="zh-CN" altLang="en-US" sz="2400" dirty="0"/>
              <a:t>等同能谷间散射</a:t>
            </a:r>
            <a:endParaRPr lang="zh-CN" altLang="en-US" sz="2400" dirty="0"/>
          </a:p>
          <a:p>
            <a:pPr eaLnBrk="1" hangingPunct="1"/>
            <a:r>
              <a:rPr lang="zh-CN" altLang="en-US" sz="2400" b="1" dirty="0"/>
              <a:t>等同能谷：</a:t>
            </a:r>
            <a:r>
              <a:rPr lang="zh-CN" altLang="en-US" sz="2400" dirty="0"/>
              <a:t>多个等能面，载流子在这些能谷中均匀分布。</a:t>
            </a:r>
            <a:endParaRPr lang="en-US" altLang="zh-CN" sz="2400" dirty="0"/>
          </a:p>
          <a:p>
            <a:pPr eaLnBrk="1" hangingPunct="1"/>
            <a:r>
              <a:rPr lang="zh-CN" altLang="en-US" sz="2400" b="1" dirty="0"/>
              <a:t>谷内散射</a:t>
            </a:r>
            <a:r>
              <a:rPr lang="zh-CN" altLang="en-US" sz="2400" dirty="0"/>
              <a:t>：电子只与长波声子发生作用，波矢</a:t>
            </a:r>
            <a:r>
              <a:rPr lang="en-US" altLang="zh-CN" sz="2400" dirty="0"/>
              <a:t>k</a:t>
            </a:r>
            <a:r>
              <a:rPr lang="zh-CN" altLang="en-US" sz="2400" dirty="0"/>
              <a:t>变化小。</a:t>
            </a:r>
            <a:endParaRPr lang="zh-CN" altLang="en-US" sz="2400" dirty="0"/>
          </a:p>
          <a:p>
            <a:pPr eaLnBrk="1" hangingPunct="1"/>
            <a:r>
              <a:rPr lang="zh-CN" altLang="en-US" sz="2400" b="1" dirty="0"/>
              <a:t>谷间散射：</a:t>
            </a:r>
            <a:r>
              <a:rPr lang="zh-CN" altLang="en-US" sz="2400" dirty="0"/>
              <a:t>对于多能谷半导体，电子从一个极值附近散射到另一个极值附近。</a:t>
            </a:r>
            <a:endParaRPr lang="zh-CN" altLang="en-US" sz="2400" dirty="0"/>
          </a:p>
          <a:p>
            <a:pPr eaLnBrk="1" hangingPunct="1">
              <a:buFont typeface="Wingdings" panose="05000000000000000000" pitchFamily="2" charset="2"/>
              <a:buChar char="Ø"/>
            </a:pPr>
            <a:r>
              <a:rPr lang="zh-CN" altLang="en-US" sz="2400" b="1" dirty="0"/>
              <a:t> </a:t>
            </a:r>
            <a:r>
              <a:rPr lang="zh-CN" altLang="en-US" sz="2400" dirty="0"/>
              <a:t>准动量发生大的改变</a:t>
            </a:r>
            <a:endParaRPr lang="zh-CN" altLang="en-US" sz="2400" dirty="0"/>
          </a:p>
          <a:p>
            <a:pPr eaLnBrk="1" hangingPunct="1">
              <a:buFont typeface="Wingdings" panose="05000000000000000000" pitchFamily="2" charset="2"/>
              <a:buNone/>
            </a:pPr>
            <a:r>
              <a:rPr lang="zh-CN" altLang="en-US" sz="2400" dirty="0"/>
              <a:t>     吸收、发射短波声子</a:t>
            </a:r>
            <a:endParaRPr lang="en-US" altLang="zh-CN" sz="2400" dirty="0"/>
          </a:p>
          <a:p>
            <a:pPr eaLnBrk="1" hangingPunct="1">
              <a:buFont typeface="Wingdings" panose="05000000000000000000" pitchFamily="2" charset="2"/>
              <a:buNone/>
            </a:pPr>
            <a:endParaRPr lang="en-US" altLang="zh-CN" sz="2400" dirty="0"/>
          </a:p>
          <a:p>
            <a:pPr eaLnBrk="1" hangingPunct="1">
              <a:buFont typeface="Wingdings" panose="05000000000000000000" pitchFamily="2" charset="2"/>
              <a:buNone/>
            </a:pPr>
            <a:endParaRPr lang="en-US" altLang="zh-CN" sz="2400" dirty="0"/>
          </a:p>
          <a:p>
            <a:pPr eaLnBrk="1" hangingPunct="1">
              <a:buFont typeface="Wingdings" panose="05000000000000000000" pitchFamily="2" charset="2"/>
              <a:buChar char="Ø"/>
            </a:pPr>
            <a:r>
              <a:rPr lang="zh-CN" altLang="en-US" sz="2400" dirty="0"/>
              <a:t>非弹性散射</a:t>
            </a:r>
            <a:endParaRPr lang="zh-CN" altLang="en-US" sz="2400" dirty="0"/>
          </a:p>
        </p:txBody>
      </p:sp>
      <p:pic>
        <p:nvPicPr>
          <p:cNvPr id="9"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519734" y="4114782"/>
            <a:ext cx="2862266" cy="2405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2"/>
          <a:stretch>
            <a:fillRect/>
          </a:stretch>
        </p:blipFill>
        <p:spPr>
          <a:xfrm>
            <a:off x="2483768" y="4779942"/>
            <a:ext cx="2652680" cy="10752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AutoShape 1" descr="C:\Users\liucf\AppData\Roaming\Tencent\Users\360662121\QQ\WinTemp\RichOle\6K@lJ`3@Y1ZX4F_QGTH@H.png"/>
          <p:cNvSpPr>
            <a:spLocks noChangeAspect="1" noChangeArrowheads="1"/>
          </p:cNvSpPr>
          <p:nvPr/>
        </p:nvSpPr>
        <p:spPr bwMode="auto">
          <a:xfrm>
            <a:off x="0" y="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9011" name="AutoShape 2" descr="C:\Users\liucf\AppData\Roaming\Tencent\Users\360662121\QQ\WinTemp\RichOle\6K@lJ`3@Y1ZX4F_QGTH@H.png"/>
          <p:cNvSpPr>
            <a:spLocks noChangeAspect="1" noChangeArrowheads="1"/>
          </p:cNvSpPr>
          <p:nvPr/>
        </p:nvSpPr>
        <p:spPr bwMode="auto">
          <a:xfrm>
            <a:off x="0" y="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 name="组合 1"/>
          <p:cNvGrpSpPr/>
          <p:nvPr/>
        </p:nvGrpSpPr>
        <p:grpSpPr>
          <a:xfrm>
            <a:off x="371475" y="2492896"/>
            <a:ext cx="8772525" cy="2795067"/>
            <a:chOff x="371475" y="2492896"/>
            <a:chExt cx="8772525" cy="2795067"/>
          </a:xfrm>
        </p:grpSpPr>
        <p:pic>
          <p:nvPicPr>
            <p:cNvPr id="299012" name="Picture 3" descr="C:\Users\liucf\AppData\Roaming\Tencent\Users\360662121\QQ\WinTemp\RichOle\65VXAZW}8KU3[1LMX]CWHLP.png"/>
            <p:cNvPicPr>
              <a:picLocks noChangeAspect="1" noChangeArrowheads="1"/>
            </p:cNvPicPr>
            <p:nvPr/>
          </p:nvPicPr>
          <p:blipFill rotWithShape="1">
            <a:blip r:embed="rId1">
              <a:extLst>
                <a:ext uri="{28A0092B-C50C-407E-A947-70E740481C1C}">
                  <a14:useLocalDpi xmlns:a14="http://schemas.microsoft.com/office/drawing/2010/main" val="0"/>
                </a:ext>
              </a:extLst>
            </a:blip>
            <a:srcRect t="20476"/>
            <a:stretch>
              <a:fillRect/>
            </a:stretch>
          </p:blipFill>
          <p:spPr bwMode="auto">
            <a:xfrm>
              <a:off x="371475" y="2492896"/>
              <a:ext cx="8772525" cy="2795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9013" name="矩形 6"/>
            <p:cNvSpPr>
              <a:spLocks noChangeArrowheads="1"/>
            </p:cNvSpPr>
            <p:nvPr/>
          </p:nvSpPr>
          <p:spPr bwMode="auto">
            <a:xfrm>
              <a:off x="684213" y="4241800"/>
              <a:ext cx="2447925" cy="288925"/>
            </a:xfrm>
            <a:prstGeom prst="rect">
              <a:avLst/>
            </a:prstGeom>
            <a:noFill/>
            <a:ln w="38100" cap="sq" algn="ctr">
              <a:solidFill>
                <a:schemeClr val="tx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99014" name="Rectangle 2"/>
          <p:cNvSpPr>
            <a:spLocks noGrp="1" noRot="1" noChangeArrowheads="1"/>
          </p:cNvSpPr>
          <p:nvPr>
            <p:ph type="title"/>
          </p:nvPr>
        </p:nvSpPr>
        <p:spPr/>
        <p:txBody>
          <a:bodyPr/>
          <a:lstStyle/>
          <a:p>
            <a:pPr eaLnBrk="1" hangingPunct="1"/>
            <a:r>
              <a:rPr lang="zh-CN" altLang="en-US"/>
              <a:t>练习</a:t>
            </a:r>
            <a:endParaRPr lang="zh-CN" altLang="en-US"/>
          </a:p>
        </p:txBody>
      </p:sp>
      <p:pic>
        <p:nvPicPr>
          <p:cNvPr id="7" name="Picture 3" descr="C:\Users\liucf\AppData\Roaming\Tencent\Users\360662121\QQ\WinTemp\RichOle\65VXAZW}8KU3[1LMX]CWHLP.png"/>
          <p:cNvPicPr>
            <a:picLocks noChangeAspect="1" noChangeArrowheads="1"/>
          </p:cNvPicPr>
          <p:nvPr/>
        </p:nvPicPr>
        <p:blipFill rotWithShape="1">
          <a:blip r:embed="rId1">
            <a:extLst>
              <a:ext uri="{28A0092B-C50C-407E-A947-70E740481C1C}">
                <a14:useLocalDpi xmlns:a14="http://schemas.microsoft.com/office/drawing/2010/main" val="0"/>
              </a:ext>
            </a:extLst>
          </a:blip>
          <a:srcRect b="82796"/>
          <a:stretch>
            <a:fillRect/>
          </a:stretch>
        </p:blipFill>
        <p:spPr bwMode="auto">
          <a:xfrm>
            <a:off x="152400" y="1546892"/>
            <a:ext cx="8772525" cy="6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034" name="Picture 1" descr="C:\Users\liucf\AppData\Roaming\Tencent\Users\360662121\QQ\WinTemp\RichOle\_CDLM(1ZG]HNFGMB~}04MPI.png"/>
          <p:cNvPicPr>
            <a:picLocks noChangeAspect="1" noChangeArrowheads="1"/>
          </p:cNvPicPr>
          <p:nvPr/>
        </p:nvPicPr>
        <p:blipFill rotWithShape="1">
          <a:blip r:embed="rId1">
            <a:extLst>
              <a:ext uri="{28A0092B-C50C-407E-A947-70E740481C1C}">
                <a14:useLocalDpi xmlns:a14="http://schemas.microsoft.com/office/drawing/2010/main" val="0"/>
              </a:ext>
            </a:extLst>
          </a:blip>
          <a:srcRect t="20885"/>
          <a:stretch>
            <a:fillRect/>
          </a:stretch>
        </p:blipFill>
        <p:spPr bwMode="auto">
          <a:xfrm>
            <a:off x="323850" y="2348879"/>
            <a:ext cx="8648700" cy="2727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0035" name="Rectangle 2"/>
          <p:cNvSpPr>
            <a:spLocks noGrp="1" noRot="1" noChangeArrowheads="1"/>
          </p:cNvSpPr>
          <p:nvPr>
            <p:ph type="title"/>
          </p:nvPr>
        </p:nvSpPr>
        <p:spPr/>
        <p:txBody>
          <a:bodyPr/>
          <a:lstStyle/>
          <a:p>
            <a:pPr eaLnBrk="1" hangingPunct="1"/>
            <a:r>
              <a:rPr lang="zh-CN" altLang="en-US"/>
              <a:t>练习</a:t>
            </a:r>
            <a:endParaRPr lang="zh-CN" altLang="en-US"/>
          </a:p>
        </p:txBody>
      </p:sp>
      <p:pic>
        <p:nvPicPr>
          <p:cNvPr id="4" name="Picture 1" descr="C:\Users\liucf\AppData\Roaming\Tencent\Users\360662121\QQ\WinTemp\RichOle\_CDLM(1ZG]HNFGMB~}04MPI.png"/>
          <p:cNvPicPr>
            <a:picLocks noChangeAspect="1" noChangeArrowheads="1"/>
          </p:cNvPicPr>
          <p:nvPr/>
        </p:nvPicPr>
        <p:blipFill rotWithShape="1">
          <a:blip r:embed="rId1">
            <a:extLst>
              <a:ext uri="{28A0092B-C50C-407E-A947-70E740481C1C}">
                <a14:useLocalDpi xmlns:a14="http://schemas.microsoft.com/office/drawing/2010/main" val="0"/>
              </a:ext>
            </a:extLst>
          </a:blip>
          <a:srcRect b="79116"/>
          <a:stretch>
            <a:fillRect/>
          </a:stretch>
        </p:blipFill>
        <p:spPr bwMode="auto">
          <a:xfrm>
            <a:off x="182111" y="1517656"/>
            <a:ext cx="864870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0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71550" y="1988842"/>
            <a:ext cx="7200900" cy="4248446"/>
            <a:chOff x="971550" y="1988842"/>
            <a:chExt cx="7200900" cy="4248446"/>
          </a:xfrm>
        </p:grpSpPr>
        <p:pic>
          <p:nvPicPr>
            <p:cNvPr id="301067" name="Picture 1" descr="C:\Users\liucf\AppData\Roaming\Tencent\Users\360662121\QQ\WinTemp\RichOle\ATIZIOB)YX80MA2OQ0Y2}_2.png"/>
            <p:cNvPicPr>
              <a:picLocks noChangeAspect="1" noChangeArrowheads="1"/>
            </p:cNvPicPr>
            <p:nvPr/>
          </p:nvPicPr>
          <p:blipFill rotWithShape="1">
            <a:blip r:embed="rId1">
              <a:extLst>
                <a:ext uri="{28A0092B-C50C-407E-A947-70E740481C1C}">
                  <a14:useLocalDpi xmlns:a14="http://schemas.microsoft.com/office/drawing/2010/main" val="0"/>
                </a:ext>
              </a:extLst>
            </a:blip>
            <a:srcRect t="29944"/>
            <a:stretch>
              <a:fillRect/>
            </a:stretch>
          </p:blipFill>
          <p:spPr bwMode="auto">
            <a:xfrm>
              <a:off x="1042988" y="1988842"/>
              <a:ext cx="7129462" cy="151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1068" name="Picture 2" descr="C:\Users\liucf\AppData\Roaming\Tencent\Users\360662121\QQ\WinTemp\RichOle\9YH}J68S(4Y4@K]R7P4}6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004" y="3429374"/>
              <a:ext cx="6185798" cy="2807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6"/>
            <p:cNvCxnSpPr>
              <a:cxnSpLocks noChangeShapeType="1"/>
            </p:cNvCxnSpPr>
            <p:nvPr/>
          </p:nvCxnSpPr>
          <p:spPr bwMode="auto">
            <a:xfrm>
              <a:off x="3708400" y="2276475"/>
              <a:ext cx="3671888" cy="0"/>
            </a:xfrm>
            <a:prstGeom prst="line">
              <a:avLst/>
            </a:prstGeom>
            <a:noFill/>
            <a:ln w="25400" cap="sq" algn="ctr">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10" name="直接连接符 9"/>
            <p:cNvCxnSpPr>
              <a:cxnSpLocks noChangeShapeType="1"/>
            </p:cNvCxnSpPr>
            <p:nvPr/>
          </p:nvCxnSpPr>
          <p:spPr bwMode="auto">
            <a:xfrm>
              <a:off x="2987675" y="2636838"/>
              <a:ext cx="2952750" cy="0"/>
            </a:xfrm>
            <a:prstGeom prst="line">
              <a:avLst/>
            </a:prstGeom>
            <a:noFill/>
            <a:ln w="25400" cap="sq" algn="ctr">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301061" name="矩形 11"/>
            <p:cNvSpPr>
              <a:spLocks noChangeArrowheads="1"/>
            </p:cNvSpPr>
            <p:nvPr/>
          </p:nvSpPr>
          <p:spPr bwMode="auto">
            <a:xfrm>
              <a:off x="6300788" y="2349500"/>
              <a:ext cx="1727200" cy="287338"/>
            </a:xfrm>
            <a:prstGeom prst="rect">
              <a:avLst/>
            </a:prstGeom>
            <a:noFill/>
            <a:ln w="38100" cap="sq" algn="ctr">
              <a:solidFill>
                <a:schemeClr val="tx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cxnSp>
          <p:nvCxnSpPr>
            <p:cNvPr id="13" name="直接连接符 12"/>
            <p:cNvCxnSpPr>
              <a:cxnSpLocks noChangeShapeType="1"/>
            </p:cNvCxnSpPr>
            <p:nvPr/>
          </p:nvCxnSpPr>
          <p:spPr bwMode="auto">
            <a:xfrm>
              <a:off x="1187450" y="4581525"/>
              <a:ext cx="2376488" cy="0"/>
            </a:xfrm>
            <a:prstGeom prst="line">
              <a:avLst/>
            </a:prstGeom>
            <a:noFill/>
            <a:ln w="25400" cap="sq" algn="ctr">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15" name="直接连接符 14"/>
            <p:cNvCxnSpPr>
              <a:cxnSpLocks noChangeShapeType="1"/>
            </p:cNvCxnSpPr>
            <p:nvPr/>
          </p:nvCxnSpPr>
          <p:spPr bwMode="auto">
            <a:xfrm>
              <a:off x="1187450" y="4941888"/>
              <a:ext cx="2376488" cy="0"/>
            </a:xfrm>
            <a:prstGeom prst="line">
              <a:avLst/>
            </a:prstGeom>
            <a:noFill/>
            <a:ln w="25400" cap="sq" algn="ctr">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301064" name="十字星 15"/>
            <p:cNvSpPr>
              <a:spLocks noChangeArrowheads="1"/>
            </p:cNvSpPr>
            <p:nvPr/>
          </p:nvSpPr>
          <p:spPr bwMode="auto">
            <a:xfrm>
              <a:off x="971550" y="4292600"/>
              <a:ext cx="215900" cy="288925"/>
            </a:xfrm>
            <a:prstGeom prst="star4">
              <a:avLst>
                <a:gd name="adj" fmla="val 12500"/>
              </a:avLst>
            </a:prstGeom>
            <a:solidFill>
              <a:schemeClr val="accent1"/>
            </a:solidFill>
            <a:ln w="12700" cap="sq" algn="ctr">
              <a:solidFill>
                <a:schemeClr val="tx1"/>
              </a:solidFill>
              <a:round/>
              <a:headEnd type="none" w="sm" len="sm"/>
              <a:tailEnd type="none" w="sm" len="sm"/>
            </a:ln>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1065" name="十字星 16"/>
            <p:cNvSpPr>
              <a:spLocks noChangeArrowheads="1"/>
            </p:cNvSpPr>
            <p:nvPr/>
          </p:nvSpPr>
          <p:spPr bwMode="auto">
            <a:xfrm>
              <a:off x="990600" y="4652963"/>
              <a:ext cx="215900" cy="288925"/>
            </a:xfrm>
            <a:prstGeom prst="star4">
              <a:avLst>
                <a:gd name="adj" fmla="val 12500"/>
              </a:avLst>
            </a:prstGeom>
            <a:solidFill>
              <a:schemeClr val="accent1"/>
            </a:solidFill>
            <a:ln w="12700" cap="sq" algn="ctr">
              <a:solidFill>
                <a:schemeClr val="tx1"/>
              </a:solidFill>
              <a:round/>
              <a:headEnd type="none" w="sm" len="sm"/>
              <a:tailEnd type="none" w="sm" len="sm"/>
            </a:ln>
          </p:spPr>
          <p:txBody>
            <a:bodyPr/>
            <a:lstStyle>
              <a:lvl1pPr eaLnBrk="0" hangingPunct="0">
                <a:defRPr b="1" i="1">
                  <a:solidFill>
                    <a:schemeClr val="tx1"/>
                  </a:solidFill>
                  <a:latin typeface="Arial" panose="020B0604020202020204" pitchFamily="34" charset="0"/>
                  <a:ea typeface="宋体" panose="02010600030101010101" pitchFamily="2" charset="-122"/>
                </a:defRPr>
              </a:lvl1pPr>
              <a:lvl2pPr marL="742950" indent="-285750" eaLnBrk="0" hangingPunct="0">
                <a:defRPr b="1" i="1">
                  <a:solidFill>
                    <a:schemeClr val="tx1"/>
                  </a:solidFill>
                  <a:latin typeface="Arial" panose="020B0604020202020204" pitchFamily="34" charset="0"/>
                  <a:ea typeface="宋体" panose="02010600030101010101" pitchFamily="2" charset="-122"/>
                </a:defRPr>
              </a:lvl2pPr>
              <a:lvl3pPr marL="1143000" indent="-228600" eaLnBrk="0" hangingPunct="0">
                <a:defRPr b="1" i="1">
                  <a:solidFill>
                    <a:schemeClr val="tx1"/>
                  </a:solidFill>
                  <a:latin typeface="Arial" panose="020B0604020202020204" pitchFamily="34" charset="0"/>
                  <a:ea typeface="宋体" panose="02010600030101010101" pitchFamily="2" charset="-122"/>
                </a:defRPr>
              </a:lvl3pPr>
              <a:lvl4pPr marL="1600200" indent="-228600" eaLnBrk="0" hangingPunct="0">
                <a:defRPr b="1" i="1">
                  <a:solidFill>
                    <a:schemeClr val="tx1"/>
                  </a:solidFill>
                  <a:latin typeface="Arial" panose="020B0604020202020204" pitchFamily="34" charset="0"/>
                  <a:ea typeface="宋体" panose="02010600030101010101" pitchFamily="2" charset="-122"/>
                </a:defRPr>
              </a:lvl4pPr>
              <a:lvl5pPr marL="2057400" indent="-228600" eaLnBrk="0" hangingPunct="0">
                <a:defRPr b="1"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i="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301066" name="Rectangle 2"/>
          <p:cNvSpPr>
            <a:spLocks noGrp="1" noRot="1" noChangeArrowheads="1"/>
          </p:cNvSpPr>
          <p:nvPr>
            <p:ph type="title"/>
          </p:nvPr>
        </p:nvSpPr>
        <p:spPr/>
        <p:txBody>
          <a:bodyPr/>
          <a:lstStyle/>
          <a:p>
            <a:pPr eaLnBrk="1" hangingPunct="1"/>
            <a:r>
              <a:rPr lang="zh-CN" altLang="en-US"/>
              <a:t>练习</a:t>
            </a:r>
            <a:endParaRPr lang="zh-CN" altLang="en-US"/>
          </a:p>
        </p:txBody>
      </p:sp>
      <p:pic>
        <p:nvPicPr>
          <p:cNvPr id="14" name="Picture 1" descr="C:\Users\liucf\AppData\Roaming\Tencent\Users\360662121\QQ\WinTemp\RichOle\ATIZIOB)YX80MA2OQ0Y2}_2.png"/>
          <p:cNvPicPr>
            <a:picLocks noChangeAspect="1" noChangeArrowheads="1"/>
          </p:cNvPicPr>
          <p:nvPr/>
        </p:nvPicPr>
        <p:blipFill rotWithShape="1">
          <a:blip r:embed="rId1">
            <a:extLst>
              <a:ext uri="{28A0092B-C50C-407E-A947-70E740481C1C}">
                <a14:useLocalDpi xmlns:a14="http://schemas.microsoft.com/office/drawing/2010/main" val="0"/>
              </a:ext>
            </a:extLst>
          </a:blip>
          <a:srcRect b="74960"/>
          <a:stretch>
            <a:fillRect/>
          </a:stretch>
        </p:blipFill>
        <p:spPr bwMode="auto">
          <a:xfrm>
            <a:off x="901392" y="1303844"/>
            <a:ext cx="7129462" cy="5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082" name="Picture 1" descr="C:\Users\liucf\AppData\Roaming\Tencent\Users\360662121\QQ\WinTemp\RichOle\07N5MHF(ZF`7_G_%%Q_SF8H.png"/>
          <p:cNvPicPr>
            <a:picLocks noChangeAspect="1" noChangeArrowheads="1"/>
          </p:cNvPicPr>
          <p:nvPr/>
        </p:nvPicPr>
        <p:blipFill rotWithShape="1">
          <a:blip r:embed="rId1">
            <a:extLst>
              <a:ext uri="{28A0092B-C50C-407E-A947-70E740481C1C}">
                <a14:useLocalDpi xmlns:a14="http://schemas.microsoft.com/office/drawing/2010/main" val="0"/>
              </a:ext>
            </a:extLst>
          </a:blip>
          <a:srcRect t="56760"/>
          <a:stretch>
            <a:fillRect/>
          </a:stretch>
        </p:blipFill>
        <p:spPr bwMode="auto">
          <a:xfrm>
            <a:off x="395288" y="3645024"/>
            <a:ext cx="8601075" cy="137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a:cxnSpLocks noChangeShapeType="1"/>
          </p:cNvCxnSpPr>
          <p:nvPr/>
        </p:nvCxnSpPr>
        <p:spPr bwMode="auto">
          <a:xfrm>
            <a:off x="1258888" y="4941888"/>
            <a:ext cx="6697662" cy="0"/>
          </a:xfrm>
          <a:prstGeom prst="line">
            <a:avLst/>
          </a:prstGeom>
          <a:noFill/>
          <a:ln w="25400" cap="sq" algn="ctr">
            <a:solidFill>
              <a:schemeClr val="tx2"/>
            </a:solidFill>
            <a:round/>
            <a:headEnd type="none" w="sm" len="sm"/>
            <a:tailEnd type="none" w="sm" len="sm"/>
          </a:ln>
          <a:extLst>
            <a:ext uri="{909E8E84-426E-40DD-AFC4-6F175D3DCCD1}">
              <a14:hiddenFill xmlns:a14="http://schemas.microsoft.com/office/drawing/2010/main">
                <a:noFill/>
              </a14:hiddenFill>
            </a:ext>
          </a:extLst>
        </p:spPr>
      </p:cxnSp>
      <p:sp>
        <p:nvSpPr>
          <p:cNvPr id="302084" name="Rectangle 2"/>
          <p:cNvSpPr>
            <a:spLocks noGrp="1" noRot="1" noChangeArrowheads="1"/>
          </p:cNvSpPr>
          <p:nvPr>
            <p:ph type="title"/>
          </p:nvPr>
        </p:nvSpPr>
        <p:spPr/>
        <p:txBody>
          <a:bodyPr/>
          <a:lstStyle/>
          <a:p>
            <a:pPr eaLnBrk="1" hangingPunct="1"/>
            <a:r>
              <a:rPr lang="zh-CN" altLang="en-US"/>
              <a:t>练习</a:t>
            </a:r>
            <a:endParaRPr lang="zh-CN" altLang="en-US"/>
          </a:p>
        </p:txBody>
      </p:sp>
      <p:pic>
        <p:nvPicPr>
          <p:cNvPr id="6" name="Picture 1" descr="C:\Users\liucf\AppData\Roaming\Tencent\Users\360662121\QQ\WinTemp\RichOle\07N5MHF(ZF`7_G_%%Q_SF8H.png"/>
          <p:cNvPicPr>
            <a:picLocks noChangeAspect="1" noChangeArrowheads="1"/>
          </p:cNvPicPr>
          <p:nvPr/>
        </p:nvPicPr>
        <p:blipFill rotWithShape="1">
          <a:blip r:embed="rId1">
            <a:extLst>
              <a:ext uri="{28A0092B-C50C-407E-A947-70E740481C1C}">
                <a14:useLocalDpi xmlns:a14="http://schemas.microsoft.com/office/drawing/2010/main" val="0"/>
              </a:ext>
            </a:extLst>
          </a:blip>
          <a:srcRect b="44831"/>
          <a:stretch>
            <a:fillRect/>
          </a:stretch>
        </p:blipFill>
        <p:spPr bwMode="auto">
          <a:xfrm>
            <a:off x="395288" y="1654632"/>
            <a:ext cx="8601075" cy="174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20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34480" y="2411413"/>
            <a:ext cx="8043193" cy="3783012"/>
            <a:chOff x="734480" y="2411413"/>
            <a:chExt cx="8043193" cy="3783012"/>
          </a:xfrm>
        </p:grpSpPr>
        <p:pic>
          <p:nvPicPr>
            <p:cNvPr id="303111" name="Picture 2" descr="C:\Users\xx\AppData\Roaming\Tencent\Users\360662121\QQ\WinTemp\RichOle\669ZD6FQVX_0JCAC)Q]J8PD.png"/>
            <p:cNvPicPr>
              <a:picLocks noChangeAspect="1" noChangeArrowheads="1"/>
            </p:cNvPicPr>
            <p:nvPr/>
          </p:nvPicPr>
          <p:blipFill rotWithShape="1">
            <a:blip r:embed="rId1">
              <a:extLst>
                <a:ext uri="{28A0092B-C50C-407E-A947-70E740481C1C}">
                  <a14:useLocalDpi xmlns:a14="http://schemas.microsoft.com/office/drawing/2010/main" val="0"/>
                </a:ext>
              </a:extLst>
            </a:blip>
            <a:srcRect t="17733"/>
            <a:stretch>
              <a:fillRect/>
            </a:stretch>
          </p:blipFill>
          <p:spPr bwMode="auto">
            <a:xfrm>
              <a:off x="734480" y="2411413"/>
              <a:ext cx="8043193" cy="378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6"/>
            <p:cNvCxnSpPr>
              <a:cxnSpLocks noChangeShapeType="1"/>
            </p:cNvCxnSpPr>
            <p:nvPr/>
          </p:nvCxnSpPr>
          <p:spPr bwMode="auto">
            <a:xfrm>
              <a:off x="971550" y="3068638"/>
              <a:ext cx="6697663" cy="0"/>
            </a:xfrm>
            <a:prstGeom prst="line">
              <a:avLst/>
            </a:prstGeom>
            <a:noFill/>
            <a:ln w="25400" cap="sq" algn="ctr">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8" name="直接连接符 7"/>
            <p:cNvCxnSpPr>
              <a:cxnSpLocks noChangeShapeType="1"/>
            </p:cNvCxnSpPr>
            <p:nvPr/>
          </p:nvCxnSpPr>
          <p:spPr bwMode="auto">
            <a:xfrm>
              <a:off x="1042988" y="4868863"/>
              <a:ext cx="6697662" cy="0"/>
            </a:xfrm>
            <a:prstGeom prst="line">
              <a:avLst/>
            </a:prstGeom>
            <a:noFill/>
            <a:ln w="25400" cap="sq" algn="ctr">
              <a:solidFill>
                <a:schemeClr val="tx2"/>
              </a:solidFill>
              <a:round/>
              <a:headEnd type="none" w="sm" len="sm"/>
              <a:tailEnd type="none" w="sm" len="sm"/>
            </a:ln>
            <a:extLst>
              <a:ext uri="{909E8E84-426E-40DD-AFC4-6F175D3DCCD1}">
                <a14:hiddenFill xmlns:a14="http://schemas.microsoft.com/office/drawing/2010/main">
                  <a:noFill/>
                </a14:hiddenFill>
              </a:ext>
            </a:extLst>
          </p:spPr>
        </p:cxnSp>
      </p:grpSp>
      <p:sp>
        <p:nvSpPr>
          <p:cNvPr id="303109" name="Rectangle 2"/>
          <p:cNvSpPr>
            <a:spLocks noGrp="1" noRot="1" noChangeArrowheads="1"/>
          </p:cNvSpPr>
          <p:nvPr>
            <p:ph type="title"/>
          </p:nvPr>
        </p:nvSpPr>
        <p:spPr/>
        <p:txBody>
          <a:bodyPr/>
          <a:lstStyle/>
          <a:p>
            <a:pPr eaLnBrk="1" hangingPunct="1"/>
            <a:r>
              <a:rPr lang="zh-CN" altLang="en-US"/>
              <a:t>练习</a:t>
            </a:r>
            <a:endParaRPr lang="zh-CN" altLang="en-US"/>
          </a:p>
        </p:txBody>
      </p:sp>
      <p:grpSp>
        <p:nvGrpSpPr>
          <p:cNvPr id="2" name="组合 1"/>
          <p:cNvGrpSpPr/>
          <p:nvPr/>
        </p:nvGrpSpPr>
        <p:grpSpPr>
          <a:xfrm>
            <a:off x="611188" y="1268413"/>
            <a:ext cx="8281987" cy="1097787"/>
            <a:chOff x="611188" y="1268413"/>
            <a:chExt cx="8281987" cy="1097787"/>
          </a:xfrm>
        </p:grpSpPr>
        <p:pic>
          <p:nvPicPr>
            <p:cNvPr id="303110" name="Picture 1" descr="C:\Users\xx\AppData\Roaming\Tencent\Users\360662121\QQ\WinTemp\RichOle\C0)%2YR`1LEUK69(RDU1IX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268413"/>
              <a:ext cx="8281987" cy="372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C:\Users\xx\AppData\Roaming\Tencent\Users\360662121\QQ\WinTemp\RichOle\669ZD6FQVX_0JCAC)Q]J8PD.png"/>
            <p:cNvPicPr>
              <a:picLocks noChangeAspect="1" noChangeArrowheads="1"/>
            </p:cNvPicPr>
            <p:nvPr/>
          </p:nvPicPr>
          <p:blipFill rotWithShape="1">
            <a:blip r:embed="rId1">
              <a:extLst>
                <a:ext uri="{28A0092B-C50C-407E-A947-70E740481C1C}">
                  <a14:useLocalDpi xmlns:a14="http://schemas.microsoft.com/office/drawing/2010/main" val="0"/>
                </a:ext>
              </a:extLst>
            </a:blip>
            <a:srcRect b="82243"/>
            <a:stretch>
              <a:fillRect/>
            </a:stretch>
          </p:blipFill>
          <p:spPr bwMode="auto">
            <a:xfrm>
              <a:off x="777856" y="1549648"/>
              <a:ext cx="8043193" cy="816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descr="C:\Users\liucf\AppData\Roaming\Tencent\Users\360662121\QQ\WinTemp\RichOle\EUNM%$0YP]0_GWJTLY6(CWF.png"/>
          <p:cNvPicPr>
            <a:picLocks noChangeAspect="1" noChangeArrowheads="1"/>
          </p:cNvPicPr>
          <p:nvPr/>
        </p:nvPicPr>
        <p:blipFill rotWithShape="1">
          <a:blip r:embed="rId1">
            <a:extLst>
              <a:ext uri="{28A0092B-C50C-407E-A947-70E740481C1C}">
                <a14:useLocalDpi xmlns:a14="http://schemas.microsoft.com/office/drawing/2010/main" val="0"/>
              </a:ext>
            </a:extLst>
          </a:blip>
          <a:srcRect t="26549"/>
          <a:stretch>
            <a:fillRect/>
          </a:stretch>
        </p:blipFill>
        <p:spPr bwMode="auto">
          <a:xfrm>
            <a:off x="539552" y="2233824"/>
            <a:ext cx="8553450" cy="199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4130" name="Picture 1" descr="C:\Users\liucf\AppData\Roaming\Tencent\Users\360662121\QQ\WinTemp\RichOle\EUNM%$0YP]0_GWJTLY6(CWF.png"/>
          <p:cNvPicPr>
            <a:picLocks noChangeAspect="1" noChangeArrowheads="1"/>
          </p:cNvPicPr>
          <p:nvPr/>
        </p:nvPicPr>
        <p:blipFill rotWithShape="1">
          <a:blip r:embed="rId1">
            <a:extLst>
              <a:ext uri="{28A0092B-C50C-407E-A947-70E740481C1C}">
                <a14:useLocalDpi xmlns:a14="http://schemas.microsoft.com/office/drawing/2010/main" val="0"/>
              </a:ext>
            </a:extLst>
          </a:blip>
          <a:srcRect l="288" t="546" r="-288" b="75563"/>
          <a:stretch>
            <a:fillRect/>
          </a:stretch>
        </p:blipFill>
        <p:spPr bwMode="auto">
          <a:xfrm>
            <a:off x="585787" y="1591843"/>
            <a:ext cx="8553450" cy="648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41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4221163"/>
            <a:ext cx="7947025"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4132" name="Rectangle 2"/>
          <p:cNvSpPr>
            <a:spLocks noGrp="1" noRot="1" noChangeArrowheads="1"/>
          </p:cNvSpPr>
          <p:nvPr>
            <p:ph type="title"/>
          </p:nvPr>
        </p:nvSpPr>
        <p:spPr/>
        <p:txBody>
          <a:bodyPr/>
          <a:lstStyle/>
          <a:p>
            <a:pPr eaLnBrk="1" hangingPunct="1"/>
            <a:r>
              <a:rPr lang="zh-CN" altLang="en-US"/>
              <a:t>练习</a:t>
            </a:r>
            <a:endParaRPr lang="zh-CN" altLang="en-US"/>
          </a:p>
        </p:txBody>
      </p:sp>
      <p:cxnSp>
        <p:nvCxnSpPr>
          <p:cNvPr id="5" name="直接连接符 4"/>
          <p:cNvCxnSpPr>
            <a:cxnSpLocks noChangeShapeType="1"/>
          </p:cNvCxnSpPr>
          <p:nvPr/>
        </p:nvCxnSpPr>
        <p:spPr bwMode="auto">
          <a:xfrm>
            <a:off x="900113" y="3068638"/>
            <a:ext cx="6480175" cy="0"/>
          </a:xfrm>
          <a:prstGeom prst="line">
            <a:avLst/>
          </a:prstGeom>
          <a:noFill/>
          <a:ln w="25400" cap="sq" algn="ctr">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7" name="直接连接符 6"/>
          <p:cNvCxnSpPr>
            <a:cxnSpLocks noChangeShapeType="1"/>
          </p:cNvCxnSpPr>
          <p:nvPr/>
        </p:nvCxnSpPr>
        <p:spPr bwMode="auto">
          <a:xfrm>
            <a:off x="900113" y="4652963"/>
            <a:ext cx="3384550" cy="0"/>
          </a:xfrm>
          <a:prstGeom prst="line">
            <a:avLst/>
          </a:prstGeom>
          <a:noFill/>
          <a:ln w="25400" cap="sq" algn="ctr">
            <a:solidFill>
              <a:schemeClr val="tx2"/>
            </a:solidFill>
            <a:round/>
            <a:headEnd type="none" w="sm" len="sm"/>
            <a:tailEnd type="none" w="sm" len="sm"/>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41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4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Rot="1" noChangeArrowheads="1"/>
          </p:cNvSpPr>
          <p:nvPr>
            <p:ph type="title"/>
          </p:nvPr>
        </p:nvSpPr>
        <p:spPr/>
        <p:txBody>
          <a:bodyPr/>
          <a:lstStyle/>
          <a:p>
            <a:pPr eaLnBrk="1" hangingPunct="1"/>
            <a:r>
              <a:rPr lang="zh-CN" altLang="en-US"/>
              <a:t>练习</a:t>
            </a:r>
            <a:endParaRPr lang="zh-CN" altLang="en-US"/>
          </a:p>
        </p:txBody>
      </p:sp>
      <p:pic>
        <p:nvPicPr>
          <p:cNvPr id="305155" name="Picture 3" descr="C:\Users\xx\AppData\Roaming\Tencent\Users\360662121\QQ\WinTemp\RichOle\W64)OA)@9A%8CAL]W[HUVAL.png"/>
          <p:cNvPicPr>
            <a:picLocks noChangeAspect="1" noChangeArrowheads="1"/>
          </p:cNvPicPr>
          <p:nvPr/>
        </p:nvPicPr>
        <p:blipFill rotWithShape="1">
          <a:blip r:embed="rId1">
            <a:extLst>
              <a:ext uri="{28A0092B-C50C-407E-A947-70E740481C1C}">
                <a14:useLocalDpi xmlns:a14="http://schemas.microsoft.com/office/drawing/2010/main" val="0"/>
              </a:ext>
            </a:extLst>
          </a:blip>
          <a:srcRect t="42437"/>
          <a:stretch>
            <a:fillRect/>
          </a:stretch>
        </p:blipFill>
        <p:spPr bwMode="auto">
          <a:xfrm>
            <a:off x="684213" y="3284983"/>
            <a:ext cx="7910512" cy="1367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C:\Users\xx\AppData\Roaming\Tencent\Users\360662121\QQ\WinTemp\RichOle\W64)OA)@9A%8CAL]W[HUVAL.png"/>
          <p:cNvPicPr>
            <a:picLocks noChangeAspect="1" noChangeArrowheads="1"/>
          </p:cNvPicPr>
          <p:nvPr/>
        </p:nvPicPr>
        <p:blipFill rotWithShape="1">
          <a:blip r:embed="rId1">
            <a:extLst>
              <a:ext uri="{28A0092B-C50C-407E-A947-70E740481C1C}">
                <a14:useLocalDpi xmlns:a14="http://schemas.microsoft.com/office/drawing/2010/main" val="0"/>
              </a:ext>
            </a:extLst>
          </a:blip>
          <a:srcRect b="63640"/>
          <a:stretch>
            <a:fillRect/>
          </a:stretch>
        </p:blipFill>
        <p:spPr bwMode="auto">
          <a:xfrm>
            <a:off x="755576" y="2132856"/>
            <a:ext cx="7910512"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5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6178" name="Picture 1" descr="C:\Users\liucf\AppData\Roaming\Tencent\Users\360662121\QQ\WinTemp\RichOle\HGH_KG6`U]CD{P39%PM1P1A.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8313" y="1412875"/>
            <a:ext cx="8562975"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6179" name="Picture 2" descr="C:\Users\liucf\AppData\Roaming\Tencent\Users\360662121\QQ\WinTemp\RichOle\7Y)4CJ]ZKCS9RKH1O)O3EP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3644900"/>
            <a:ext cx="6977062"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6180" name="Rectangle 2"/>
          <p:cNvSpPr>
            <a:spLocks noGrp="1" noRot="1" noChangeArrowheads="1"/>
          </p:cNvSpPr>
          <p:nvPr>
            <p:ph type="title"/>
          </p:nvPr>
        </p:nvSpPr>
        <p:spPr/>
        <p:txBody>
          <a:bodyPr/>
          <a:lstStyle/>
          <a:p>
            <a:pPr eaLnBrk="1" hangingPunct="1"/>
            <a:r>
              <a:rPr lang="zh-CN" altLang="en-US"/>
              <a:t>练习</a:t>
            </a:r>
            <a:endParaRPr lang="zh-CN" altLang="en-US"/>
          </a:p>
        </p:txBody>
      </p:sp>
      <p:cxnSp>
        <p:nvCxnSpPr>
          <p:cNvPr id="5" name="直接连接符 4"/>
          <p:cNvCxnSpPr>
            <a:cxnSpLocks noChangeShapeType="1"/>
          </p:cNvCxnSpPr>
          <p:nvPr/>
        </p:nvCxnSpPr>
        <p:spPr bwMode="auto">
          <a:xfrm>
            <a:off x="900113" y="5516563"/>
            <a:ext cx="3384550" cy="0"/>
          </a:xfrm>
          <a:prstGeom prst="line">
            <a:avLst/>
          </a:prstGeom>
          <a:noFill/>
          <a:ln w="25400" cap="sq" algn="ctr">
            <a:solidFill>
              <a:schemeClr val="tx2"/>
            </a:solidFill>
            <a:round/>
            <a:headEnd type="none" w="sm" len="sm"/>
            <a:tailEnd type="none" w="sm" len="sm"/>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61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6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02" name="Picture 4" descr="C:\Users\xx\AppData\Roaming\Tencent\Users\360662121\QQ\WinTemp\RichOle\KPVSBV[U]CI4Q34_JX0KO5W.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92275" y="1296988"/>
            <a:ext cx="5543550" cy="479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03" name="Rectangle 2"/>
          <p:cNvSpPr>
            <a:spLocks noGrp="1" noRot="1" noChangeArrowheads="1"/>
          </p:cNvSpPr>
          <p:nvPr>
            <p:ph type="title"/>
          </p:nvPr>
        </p:nvSpPr>
        <p:spPr/>
        <p:txBody>
          <a:bodyPr/>
          <a:lstStyle/>
          <a:p>
            <a:pPr eaLnBrk="1" hangingPunct="1"/>
            <a:r>
              <a:rPr lang="zh-CN" altLang="en-US"/>
              <a:t>练习</a:t>
            </a:r>
            <a:endParaRPr lang="zh-CN" altLang="en-US"/>
          </a:p>
        </p:txBody>
      </p:sp>
      <p:cxnSp>
        <p:nvCxnSpPr>
          <p:cNvPr id="6" name="直接连接符 5"/>
          <p:cNvCxnSpPr>
            <a:cxnSpLocks noChangeShapeType="1"/>
          </p:cNvCxnSpPr>
          <p:nvPr/>
        </p:nvCxnSpPr>
        <p:spPr bwMode="auto">
          <a:xfrm>
            <a:off x="1912938" y="1971675"/>
            <a:ext cx="865187" cy="0"/>
          </a:xfrm>
          <a:prstGeom prst="line">
            <a:avLst/>
          </a:prstGeom>
          <a:noFill/>
          <a:ln w="25400" cap="sq" algn="ctr">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8" name="直接连接符 7"/>
          <p:cNvCxnSpPr>
            <a:cxnSpLocks noChangeShapeType="1"/>
          </p:cNvCxnSpPr>
          <p:nvPr/>
        </p:nvCxnSpPr>
        <p:spPr bwMode="auto">
          <a:xfrm>
            <a:off x="1912938" y="3573463"/>
            <a:ext cx="865187" cy="0"/>
          </a:xfrm>
          <a:prstGeom prst="line">
            <a:avLst/>
          </a:prstGeom>
          <a:noFill/>
          <a:ln w="25400" cap="sq" algn="ctr">
            <a:solidFill>
              <a:schemeClr val="tx2"/>
            </a:solidFill>
            <a:round/>
            <a:headEnd type="none" w="sm" len="sm"/>
            <a:tailEnd type="none" w="sm" len="sm"/>
          </a:ln>
          <a:extLst>
            <a:ext uri="{909E8E84-426E-40DD-AFC4-6F175D3DCCD1}">
              <a14:hiddenFill xmlns:a14="http://schemas.microsoft.com/office/drawing/2010/main">
                <a:noFill/>
              </a14:hiddenFill>
            </a:ext>
          </a:extLst>
        </p:spPr>
      </p:cxnSp>
      <p:cxnSp>
        <p:nvCxnSpPr>
          <p:cNvPr id="9" name="直接连接符 8"/>
          <p:cNvCxnSpPr>
            <a:cxnSpLocks noChangeShapeType="1"/>
          </p:cNvCxnSpPr>
          <p:nvPr/>
        </p:nvCxnSpPr>
        <p:spPr bwMode="auto">
          <a:xfrm>
            <a:off x="1912938" y="5229225"/>
            <a:ext cx="1146175" cy="0"/>
          </a:xfrm>
          <a:prstGeom prst="line">
            <a:avLst/>
          </a:prstGeom>
          <a:noFill/>
          <a:ln w="25400" cap="sq" algn="ctr">
            <a:solidFill>
              <a:schemeClr val="tx2"/>
            </a:solidFill>
            <a:round/>
            <a:headEnd type="none" w="sm" len="sm"/>
            <a:tailEnd type="none" w="sm" len="sm"/>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26" name="Picture 4" descr="C:\Users\xx\AppData\Roaming\Tencent\Users\360662121\QQ\WinTemp\RichOle\{6_AZBS]63TJ2J`]K)MVTHQ.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650" y="1484313"/>
            <a:ext cx="8259763"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27" name="Picture 5" descr="C:\Users\xx\AppData\Roaming\Tencent\Users\360662121\QQ\WinTemp\RichOle\Q07)W]ZKW0%M[$318VY%5)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175" y="4151313"/>
            <a:ext cx="4933950"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228" name="Rectangle 2"/>
          <p:cNvSpPr>
            <a:spLocks noGrp="1" noRot="1" noChangeArrowheads="1"/>
          </p:cNvSpPr>
          <p:nvPr>
            <p:ph type="title"/>
          </p:nvPr>
        </p:nvSpPr>
        <p:spPr/>
        <p:txBody>
          <a:bodyPr/>
          <a:lstStyle/>
          <a:p>
            <a:pPr eaLnBrk="1" hangingPunct="1"/>
            <a:r>
              <a:rPr lang="zh-CN" altLang="en-US"/>
              <a:t>练习</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D77B7F87-CC7F-483E-ACF9-5905D873CDD1}" type="slidenum">
              <a:rPr lang="zh-CN" altLang="en-US">
                <a:solidFill>
                  <a:srgbClr val="000033"/>
                </a:solidFill>
                <a:latin typeface="Arial" panose="020B0604020202020204" pitchFamily="34" charset="0"/>
              </a:rPr>
            </a:fld>
            <a:endParaRPr lang="en-US" altLang="zh-CN">
              <a:solidFill>
                <a:srgbClr val="000033"/>
              </a:solidFill>
              <a:latin typeface="Arial" panose="020B0604020202020204" pitchFamily="34" charset="0"/>
            </a:endParaRPr>
          </a:p>
        </p:txBody>
      </p:sp>
      <p:sp>
        <p:nvSpPr>
          <p:cNvPr id="103427" name="Rectangle 2"/>
          <p:cNvSpPr>
            <a:spLocks noGrp="1" noChangeArrowheads="1"/>
          </p:cNvSpPr>
          <p:nvPr>
            <p:ph type="title"/>
          </p:nvPr>
        </p:nvSpPr>
        <p:spPr>
          <a:xfrm>
            <a:off x="457200" y="1781672"/>
            <a:ext cx="8229600" cy="628934"/>
          </a:xfrm>
        </p:spPr>
        <p:txBody>
          <a:bodyPr/>
          <a:lstStyle/>
          <a:p>
            <a:pPr eaLnBrk="1" hangingPunct="1"/>
            <a:r>
              <a:rPr lang="zh-CN" altLang="en-US" sz="3200" dirty="0">
                <a:solidFill>
                  <a:schemeClr val="tx1"/>
                </a:solidFill>
              </a:rPr>
              <a:t>散射几率</a:t>
            </a:r>
            <a:r>
              <a:rPr lang="en-US" altLang="zh-CN" sz="3200" dirty="0">
                <a:solidFill>
                  <a:schemeClr val="tx1"/>
                </a:solidFill>
              </a:rPr>
              <a:t>P</a:t>
            </a:r>
            <a:endParaRPr lang="en-US" altLang="zh-CN" sz="3200" dirty="0">
              <a:solidFill>
                <a:schemeClr val="tx1"/>
              </a:solidFill>
            </a:endParaRPr>
          </a:p>
        </p:txBody>
      </p:sp>
      <mc:AlternateContent xmlns:mc="http://schemas.openxmlformats.org/markup-compatibility/2006">
        <mc:Choice xmlns:a14="http://schemas.microsoft.com/office/drawing/2010/main" Requires="a14">
          <p:sp>
            <p:nvSpPr>
              <p:cNvPr id="103429" name="Rectangle 4"/>
              <p:cNvSpPr>
                <a:spLocks noChangeArrowheads="1"/>
              </p:cNvSpPr>
              <p:nvPr/>
            </p:nvSpPr>
            <p:spPr bwMode="auto">
              <a:xfrm>
                <a:off x="265112" y="4224460"/>
                <a:ext cx="8915400" cy="801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FontTx/>
                  <a:buChar char="•"/>
                </a:pPr>
                <a:r>
                  <a:rPr lang="zh-CN" altLang="en-US" sz="2400" dirty="0">
                    <a:solidFill>
                      <a:srgbClr val="000033"/>
                    </a:solidFill>
                  </a:rPr>
                  <a:t>第二项</a:t>
                </a:r>
                <a14:m>
                  <m:oMath xmlns:m="http://schemas.openxmlformats.org/officeDocument/2006/math">
                    <m:sSub>
                      <m:sSubPr>
                        <m:ctrlPr>
                          <a:rPr lang="en-US" altLang="zh-CN" sz="2400" i="1">
                            <a:solidFill>
                              <a:srgbClr val="000033"/>
                            </a:solidFill>
                            <a:latin typeface="Cambria Math" panose="02040503050406030204" pitchFamily="18" charset="0"/>
                          </a:rPr>
                        </m:ctrlPr>
                      </m:sSubPr>
                      <m:e>
                        <m:r>
                          <a:rPr lang="en-US" altLang="zh-CN" sz="2400" i="1">
                            <a:solidFill>
                              <a:srgbClr val="000033"/>
                            </a:solidFill>
                            <a:latin typeface="Cambria Math" panose="02040503050406030204" pitchFamily="18" charset="0"/>
                          </a:rPr>
                          <m:t>𝑃</m:t>
                        </m:r>
                      </m:e>
                      <m:sub>
                        <m:r>
                          <a:rPr lang="en-US" altLang="zh-CN" sz="2400" i="1">
                            <a:solidFill>
                              <a:srgbClr val="000033"/>
                            </a:solidFill>
                            <a:latin typeface="Cambria Math" panose="02040503050406030204" pitchFamily="18" charset="0"/>
                          </a:rPr>
                          <m:t>𝑒</m:t>
                        </m:r>
                      </m:sub>
                    </m:sSub>
                  </m:oMath>
                </a14:m>
                <a:r>
                  <a:rPr lang="zh-CN" altLang="en-US" sz="2400" dirty="0">
                    <a:solidFill>
                      <a:srgbClr val="000033"/>
                    </a:solidFill>
                  </a:rPr>
                  <a:t>，当</a:t>
                </a:r>
                <a:r>
                  <a:rPr lang="en-US" altLang="zh-CN" sz="2400" i="1" dirty="0">
                    <a:solidFill>
                      <a:srgbClr val="000033"/>
                    </a:solidFill>
                  </a:rPr>
                  <a:t>Ε </a:t>
                </a:r>
                <a:r>
                  <a:rPr lang="en-US" altLang="zh-CN" sz="2400" dirty="0">
                    <a:solidFill>
                      <a:srgbClr val="000033"/>
                    </a:solidFill>
                  </a:rPr>
                  <a:t>&lt; </a:t>
                </a:r>
                <a14:m>
                  <m:oMath xmlns:m="http://schemas.openxmlformats.org/officeDocument/2006/math">
                    <m:r>
                      <a:rPr lang="en-US" altLang="zh-CN" sz="2400" i="1" dirty="0" smtClean="0">
                        <a:solidFill>
                          <a:srgbClr val="000033"/>
                        </a:solidFill>
                        <a:latin typeface="Cambria Math" panose="02040503050406030204" pitchFamily="18" charset="0"/>
                        <a:ea typeface="Cambria Math" panose="02040503050406030204" pitchFamily="18" charset="0"/>
                        <a:sym typeface="Symbol" panose="05050102010706020507" pitchFamily="18" charset="2"/>
                      </a:rPr>
                      <m:t>ℏ</m:t>
                    </m:r>
                    <m:r>
                      <a:rPr lang="en-US" altLang="zh-CN" sz="2400" i="1" dirty="0" smtClean="0">
                        <a:solidFill>
                          <a:srgbClr val="000033"/>
                        </a:solidFill>
                        <a:latin typeface="Cambria Math" panose="02040503050406030204" pitchFamily="18" charset="0"/>
                        <a:sym typeface="Symbol" panose="05050102010706020507" pitchFamily="18" charset="2"/>
                      </a:rPr>
                      <m:t> </m:t>
                    </m:r>
                    <m:sSub>
                      <m:sSubPr>
                        <m:ctrlPr>
                          <a:rPr lang="en-US" altLang="zh-CN" sz="2400" i="1" dirty="0" smtClean="0">
                            <a:solidFill>
                              <a:srgbClr val="000033"/>
                            </a:solidFill>
                            <a:latin typeface="Cambria Math" panose="02040503050406030204" pitchFamily="18" charset="0"/>
                            <a:sym typeface="Symbol" panose="05050102010706020507" pitchFamily="18" charset="2"/>
                          </a:rPr>
                        </m:ctrlPr>
                      </m:sSubPr>
                      <m:e>
                        <m:r>
                          <a:rPr lang="zh-CN" altLang="en-US" sz="2400" i="1" dirty="0" smtClean="0">
                            <a:solidFill>
                              <a:srgbClr val="000033"/>
                            </a:solidFill>
                            <a:latin typeface="Cambria Math" panose="02040503050406030204" pitchFamily="18" charset="0"/>
                            <a:sym typeface="Symbol" panose="05050102010706020507" pitchFamily="18" charset="2"/>
                          </a:rPr>
                          <m:t>𝜔</m:t>
                        </m:r>
                      </m:e>
                      <m:sub>
                        <m:r>
                          <a:rPr lang="en-US" altLang="zh-CN" sz="2400" i="1" dirty="0" smtClean="0">
                            <a:solidFill>
                              <a:srgbClr val="000033"/>
                            </a:solidFill>
                            <a:latin typeface="Cambria Math" panose="02040503050406030204" pitchFamily="18" charset="0"/>
                            <a:sym typeface="Symbol" panose="05050102010706020507" pitchFamily="18" charset="2"/>
                          </a:rPr>
                          <m:t>𝑎</m:t>
                        </m:r>
                      </m:sub>
                    </m:sSub>
                    <m:r>
                      <a:rPr lang="en-US" altLang="zh-CN" sz="2400" i="1" dirty="0" smtClean="0">
                        <a:solidFill>
                          <a:srgbClr val="000033"/>
                        </a:solidFill>
                        <a:latin typeface="Cambria Math" panose="02040503050406030204" pitchFamily="18" charset="0"/>
                        <a:sym typeface="Symbol" panose="05050102010706020507" pitchFamily="18" charset="2"/>
                      </a:rPr>
                      <m:t> </m:t>
                    </m:r>
                  </m:oMath>
                </a14:m>
                <a:r>
                  <a:rPr lang="zh-CN" altLang="en-US" sz="2400" dirty="0">
                    <a:solidFill>
                      <a:srgbClr val="000033"/>
                    </a:solidFill>
                  </a:rPr>
                  <a:t>时，电子的能量小于声子的能量，不能发射声子，第二项为零。</a:t>
                </a:r>
                <a:endParaRPr lang="zh-CN" altLang="en-US" sz="2400" dirty="0">
                  <a:solidFill>
                    <a:srgbClr val="000033"/>
                  </a:solidFill>
                </a:endParaRPr>
              </a:p>
            </p:txBody>
          </p:sp>
        </mc:Choice>
        <mc:Fallback>
          <p:sp>
            <p:nvSpPr>
              <p:cNvPr id="103429" name="Rectangle 4"/>
              <p:cNvSpPr>
                <a:spLocks noRot="1" noChangeAspect="1" noMove="1" noResize="1" noEditPoints="1" noAdjustHandles="1" noChangeArrowheads="1" noChangeShapeType="1" noTextEdit="1"/>
              </p:cNvSpPr>
              <p:nvPr/>
            </p:nvSpPr>
            <p:spPr bwMode="auto">
              <a:xfrm>
                <a:off x="265112" y="4224460"/>
                <a:ext cx="8915400" cy="801286"/>
              </a:xfrm>
              <a:prstGeom prst="rect">
                <a:avLst/>
              </a:prstGeom>
              <a:blipFill rotWithShape="1">
                <a:blip r:embed="rId1"/>
                <a:stretch>
                  <a:fillRect l="-4" t="-55" r="4" b="4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3430" name="Rectangle 5"/>
              <p:cNvSpPr>
                <a:spLocks noChangeArrowheads="1"/>
              </p:cNvSpPr>
              <p:nvPr/>
            </p:nvSpPr>
            <p:spPr bwMode="auto">
              <a:xfrm>
                <a:off x="252454" y="5025746"/>
                <a:ext cx="8686800" cy="1412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FontTx/>
                  <a:buChar char="•"/>
                </a:pPr>
                <a:r>
                  <a:rPr lang="zh-CN" altLang="en-US" sz="2400" dirty="0">
                    <a:solidFill>
                      <a:srgbClr val="000033"/>
                    </a:solidFill>
                  </a:rPr>
                  <a:t>当温度很低时，电子的能量 </a:t>
                </a:r>
                <a:r>
                  <a:rPr lang="en-US" altLang="zh-CN" sz="2400" i="1" dirty="0">
                    <a:solidFill>
                      <a:srgbClr val="000033"/>
                    </a:solidFill>
                  </a:rPr>
                  <a:t>E</a:t>
                </a:r>
                <a:r>
                  <a:rPr lang="en-US" altLang="zh-CN" sz="2400" dirty="0">
                    <a:solidFill>
                      <a:srgbClr val="000033"/>
                    </a:solidFill>
                  </a:rPr>
                  <a:t> = (3/2) </a:t>
                </a:r>
                <a:r>
                  <a:rPr lang="en-US" altLang="zh-CN" sz="2400" i="1" dirty="0">
                    <a:solidFill>
                      <a:srgbClr val="000033"/>
                    </a:solidFill>
                  </a:rPr>
                  <a:t>k</a:t>
                </a:r>
                <a:r>
                  <a:rPr lang="en-US" altLang="zh-CN" sz="2400" baseline="-25000" dirty="0">
                    <a:solidFill>
                      <a:srgbClr val="000033"/>
                    </a:solidFill>
                  </a:rPr>
                  <a:t>0</a:t>
                </a:r>
                <a:r>
                  <a:rPr lang="en-US" altLang="zh-CN" sz="2400" i="1" dirty="0">
                    <a:solidFill>
                      <a:srgbClr val="000033"/>
                    </a:solidFill>
                  </a:rPr>
                  <a:t>T </a:t>
                </a:r>
                <a:r>
                  <a:rPr lang="zh-CN" altLang="en-US" sz="2400" dirty="0">
                    <a:solidFill>
                      <a:srgbClr val="000033"/>
                    </a:solidFill>
                  </a:rPr>
                  <a:t>太小，</a:t>
                </a:r>
                <a14:m>
                  <m:oMath xmlns:m="http://schemas.openxmlformats.org/officeDocument/2006/math">
                    <m:sSub>
                      <m:sSubPr>
                        <m:ctrlPr>
                          <a:rPr lang="en-US" altLang="zh-CN" sz="2400" i="1">
                            <a:solidFill>
                              <a:srgbClr val="000033"/>
                            </a:solidFill>
                            <a:latin typeface="Cambria Math" panose="02040503050406030204" pitchFamily="18" charset="0"/>
                          </a:rPr>
                        </m:ctrlPr>
                      </m:sSubPr>
                      <m:e>
                        <m:r>
                          <a:rPr lang="en-US" altLang="zh-CN" sz="2400" i="1">
                            <a:solidFill>
                              <a:srgbClr val="000033"/>
                            </a:solidFill>
                            <a:latin typeface="Cambria Math" panose="02040503050406030204" pitchFamily="18" charset="0"/>
                          </a:rPr>
                          <m:t>𝑃</m:t>
                        </m:r>
                      </m:e>
                      <m:sub>
                        <m:r>
                          <a:rPr lang="en-US" altLang="zh-CN" sz="2400" i="1" smtClean="0">
                            <a:solidFill>
                              <a:srgbClr val="000033"/>
                            </a:solidFill>
                            <a:latin typeface="Cambria Math" panose="02040503050406030204" pitchFamily="18" charset="0"/>
                          </a:rPr>
                          <m:t>𝑎</m:t>
                        </m:r>
                      </m:sub>
                    </m:sSub>
                    <m:r>
                      <a:rPr lang="zh-CN" altLang="en-US" sz="2400" i="1" smtClean="0">
                        <a:solidFill>
                          <a:srgbClr val="000033"/>
                        </a:solidFill>
                        <a:latin typeface="Cambria Math" panose="02040503050406030204" pitchFamily="18" charset="0"/>
                      </a:rPr>
                      <m:t>很小；</m:t>
                    </m:r>
                  </m:oMath>
                </a14:m>
                <a:r>
                  <a:rPr lang="zh-CN" altLang="en-US" sz="2400" dirty="0">
                    <a:solidFill>
                      <a:srgbClr val="000033"/>
                    </a:solidFill>
                  </a:rPr>
                  <a:t>此能量小于声子的能量，</a:t>
                </a:r>
                <a14:m>
                  <m:oMath xmlns:m="http://schemas.openxmlformats.org/officeDocument/2006/math">
                    <m:sSub>
                      <m:sSubPr>
                        <m:ctrlPr>
                          <a:rPr lang="en-US" altLang="zh-CN" sz="2400" i="1">
                            <a:solidFill>
                              <a:srgbClr val="000033"/>
                            </a:solidFill>
                            <a:latin typeface="Cambria Math" panose="02040503050406030204" pitchFamily="18" charset="0"/>
                          </a:rPr>
                        </m:ctrlPr>
                      </m:sSubPr>
                      <m:e>
                        <m:r>
                          <a:rPr lang="en-US" altLang="zh-CN" sz="2400" i="1">
                            <a:solidFill>
                              <a:srgbClr val="000033"/>
                            </a:solidFill>
                            <a:latin typeface="Cambria Math" panose="02040503050406030204" pitchFamily="18" charset="0"/>
                          </a:rPr>
                          <m:t>𝑃</m:t>
                        </m:r>
                      </m:e>
                      <m:sub>
                        <m:r>
                          <a:rPr lang="en-US" altLang="zh-CN" sz="2400" i="1">
                            <a:solidFill>
                              <a:srgbClr val="000033"/>
                            </a:solidFill>
                            <a:latin typeface="Cambria Math" panose="02040503050406030204" pitchFamily="18" charset="0"/>
                          </a:rPr>
                          <m:t>𝑒</m:t>
                        </m:r>
                      </m:sub>
                    </m:sSub>
                  </m:oMath>
                </a14:m>
                <a:r>
                  <a:rPr lang="zh-CN" altLang="en-US" sz="2400" dirty="0">
                    <a:solidFill>
                      <a:srgbClr val="000033"/>
                    </a:solidFill>
                  </a:rPr>
                  <a:t>为零。</a:t>
                </a:r>
                <a:endParaRPr lang="zh-CN" altLang="en-US" sz="2400" dirty="0">
                  <a:solidFill>
                    <a:srgbClr val="000033"/>
                  </a:solidFill>
                </a:endParaRPr>
              </a:p>
              <a:p>
                <a:pPr eaLnBrk="1" hangingPunct="1">
                  <a:spcBef>
                    <a:spcPct val="20000"/>
                  </a:spcBef>
                  <a:buFontTx/>
                  <a:buChar char="•"/>
                </a:pPr>
                <a:r>
                  <a:rPr lang="zh-CN" altLang="en-US" sz="2400" dirty="0">
                    <a:solidFill>
                      <a:srgbClr val="000033"/>
                    </a:solidFill>
                  </a:rPr>
                  <a:t>结论：</a:t>
                </a:r>
                <a:r>
                  <a:rPr lang="zh-CN" altLang="en-US" sz="2400" b="1" dirty="0">
                    <a:solidFill>
                      <a:srgbClr val="FF0000"/>
                    </a:solidFill>
                  </a:rPr>
                  <a:t>低温时，谷间散射很小。</a:t>
                </a:r>
                <a:endParaRPr lang="zh-CN" altLang="en-US" sz="2400" b="1" dirty="0">
                  <a:solidFill>
                    <a:srgbClr val="FF0000"/>
                  </a:solidFill>
                </a:endParaRPr>
              </a:p>
            </p:txBody>
          </p:sp>
        </mc:Choice>
        <mc:Fallback>
          <p:sp>
            <p:nvSpPr>
              <p:cNvPr id="103430" name="Rectangle 5"/>
              <p:cNvSpPr>
                <a:spLocks noRot="1" noChangeAspect="1" noMove="1" noResize="1" noEditPoints="1" noAdjustHandles="1" noChangeArrowheads="1" noChangeShapeType="1" noTextEdit="1"/>
              </p:cNvSpPr>
              <p:nvPr/>
            </p:nvSpPr>
            <p:spPr bwMode="auto">
              <a:xfrm>
                <a:off x="252454" y="5025746"/>
                <a:ext cx="8686800" cy="1412914"/>
              </a:xfrm>
              <a:prstGeom prst="rect">
                <a:avLst/>
              </a:prstGeom>
              <a:blipFill rotWithShape="1">
                <a:blip r:embed="rId2"/>
                <a:stretch>
                  <a:fillRect l="-4" t="-25" r="4" b="2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 name="矩形 1"/>
          <p:cNvSpPr/>
          <p:nvPr/>
        </p:nvSpPr>
        <p:spPr>
          <a:xfrm>
            <a:off x="481054" y="909909"/>
            <a:ext cx="8458200" cy="769441"/>
          </a:xfrm>
          <a:prstGeom prst="rect">
            <a:avLst/>
          </a:prstGeom>
        </p:spPr>
        <p:txBody>
          <a:bodyPr wrap="square">
            <a:spAutoFit/>
          </a:bodyPr>
          <a:lstStyle/>
          <a:p>
            <a:r>
              <a:rPr lang="zh-CN" altLang="en-US" sz="4400" dirty="0">
                <a:solidFill>
                  <a:srgbClr val="000033"/>
                </a:solidFill>
                <a:latin typeface="黑体" panose="02010609060101010101" pitchFamily="49" charset="-122"/>
                <a:ea typeface="黑体" panose="02010609060101010101" pitchFamily="49" charset="-122"/>
              </a:rPr>
              <a:t>其他因素引起的散射</a:t>
            </a:r>
            <a:endParaRPr lang="zh-CN" altLang="en-US" dirty="0">
              <a:solidFill>
                <a:srgbClr val="000033"/>
              </a:solidFill>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9" name="Rectangle 5"/>
              <p:cNvSpPr>
                <a:spLocks noChangeArrowheads="1"/>
              </p:cNvSpPr>
              <p:nvPr/>
            </p:nvSpPr>
            <p:spPr bwMode="auto">
              <a:xfrm>
                <a:off x="250231" y="3820767"/>
                <a:ext cx="8686800" cy="47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FontTx/>
                  <a:buChar char="•"/>
                </a:pPr>
                <a:r>
                  <a:rPr lang="zh-CN" altLang="en-US" sz="2400" dirty="0">
                    <a:solidFill>
                      <a:srgbClr val="000033"/>
                    </a:solidFill>
                  </a:rPr>
                  <a:t>第一项</a:t>
                </a:r>
                <a14:m>
                  <m:oMath xmlns:m="http://schemas.openxmlformats.org/officeDocument/2006/math">
                    <m:sSub>
                      <m:sSubPr>
                        <m:ctrlPr>
                          <a:rPr lang="en-US" altLang="zh-CN" sz="2400" i="1" smtClean="0">
                            <a:solidFill>
                              <a:srgbClr val="000033"/>
                            </a:solidFill>
                            <a:latin typeface="Cambria Math" panose="02040503050406030204" pitchFamily="18" charset="0"/>
                          </a:rPr>
                        </m:ctrlPr>
                      </m:sSubPr>
                      <m:e>
                        <m:r>
                          <a:rPr lang="en-US" altLang="zh-CN" sz="2400" i="1" smtClean="0">
                            <a:solidFill>
                              <a:srgbClr val="000033"/>
                            </a:solidFill>
                            <a:latin typeface="Cambria Math" panose="02040503050406030204" pitchFamily="18" charset="0"/>
                          </a:rPr>
                          <m:t>𝑃</m:t>
                        </m:r>
                      </m:e>
                      <m:sub>
                        <m:r>
                          <a:rPr lang="en-US" altLang="zh-CN" sz="2400" i="1" smtClean="0">
                            <a:solidFill>
                              <a:srgbClr val="000033"/>
                            </a:solidFill>
                            <a:latin typeface="Cambria Math" panose="02040503050406030204" pitchFamily="18" charset="0"/>
                          </a:rPr>
                          <m:t>𝑎</m:t>
                        </m:r>
                      </m:sub>
                    </m:sSub>
                  </m:oMath>
                </a14:m>
                <a:r>
                  <a:rPr lang="zh-CN" altLang="en-US" sz="2400" dirty="0">
                    <a:solidFill>
                      <a:srgbClr val="000033"/>
                    </a:solidFill>
                  </a:rPr>
                  <a:t>为吸收声子的概率，第二项为发射声子的概率；</a:t>
                </a:r>
                <a:endParaRPr lang="zh-CN" altLang="en-US" sz="2400" dirty="0">
                  <a:solidFill>
                    <a:srgbClr val="000033"/>
                  </a:solidFill>
                </a:endParaRPr>
              </a:p>
            </p:txBody>
          </p:sp>
        </mc:Choice>
        <mc:Fallback>
          <p:sp>
            <p:nvSpPr>
              <p:cNvPr id="9" name="Rectangle 5"/>
              <p:cNvSpPr>
                <a:spLocks noRot="1" noChangeAspect="1" noMove="1" noResize="1" noEditPoints="1" noAdjustHandles="1" noChangeArrowheads="1" noChangeShapeType="1" noTextEdit="1"/>
              </p:cNvSpPr>
              <p:nvPr/>
            </p:nvSpPr>
            <p:spPr bwMode="auto">
              <a:xfrm>
                <a:off x="250231" y="3820767"/>
                <a:ext cx="8686800" cy="476476"/>
              </a:xfrm>
              <a:prstGeom prst="rect">
                <a:avLst/>
              </a:prstGeom>
              <a:blipFill rotWithShape="1">
                <a:blip r:embed="rId3"/>
                <a:stretch>
                  <a:fillRect t="-127" b="4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4" name="组合 3"/>
          <p:cNvGrpSpPr/>
          <p:nvPr/>
        </p:nvGrpSpPr>
        <p:grpSpPr>
          <a:xfrm>
            <a:off x="853676" y="2410606"/>
            <a:ext cx="7432239" cy="1413520"/>
            <a:chOff x="853676" y="2410606"/>
            <a:chExt cx="7432239" cy="1413520"/>
          </a:xfrm>
        </p:grpSpPr>
        <p:graphicFrame>
          <p:nvGraphicFramePr>
            <p:cNvPr id="103428" name="Object 3"/>
            <p:cNvGraphicFramePr>
              <a:graphicFrameLocks noChangeAspect="1"/>
            </p:cNvGraphicFramePr>
            <p:nvPr/>
          </p:nvGraphicFramePr>
          <p:xfrm>
            <a:off x="858085" y="2410606"/>
            <a:ext cx="7427830" cy="1413520"/>
          </p:xfrm>
          <a:graphic>
            <a:graphicData uri="http://schemas.openxmlformats.org/presentationml/2006/ole">
              <mc:AlternateContent xmlns:mc="http://schemas.openxmlformats.org/markup-compatibility/2006">
                <mc:Choice xmlns:v="urn:schemas-microsoft-com:vml" Requires="v">
                  <p:oleObj spid="_x0000_s69716" name="公式" r:id="rId4" imgW="64008000" imgH="12192000" progId="Equation.3">
                    <p:embed/>
                  </p:oleObj>
                </mc:Choice>
                <mc:Fallback>
                  <p:oleObj name="公式" r:id="rId4" imgW="64008000" imgH="12192000" progId="Equation.3">
                    <p:embed/>
                    <p:pic>
                      <p:nvPicPr>
                        <p:cNvPr id="0" name="图片 69715"/>
                        <p:cNvPicPr>
                          <a:picLocks noChangeAspect="1" noChangeArrowheads="1"/>
                        </p:cNvPicPr>
                        <p:nvPr/>
                      </p:nvPicPr>
                      <p:blipFill>
                        <a:blip r:embed="rId5"/>
                        <a:srcRect/>
                        <a:stretch>
                          <a:fillRect/>
                        </a:stretch>
                      </p:blipFill>
                      <p:spPr bwMode="auto">
                        <a:xfrm>
                          <a:off x="858085" y="2410606"/>
                          <a:ext cx="7427830" cy="1413520"/>
                        </a:xfrm>
                        <a:prstGeom prst="rect">
                          <a:avLst/>
                        </a:prstGeom>
                        <a:noFill/>
                        <a:ln>
                          <a:noFill/>
                        </a:ln>
                        <a:effectLst/>
                      </p:spPr>
                    </p:pic>
                  </p:oleObj>
                </mc:Fallback>
              </mc:AlternateContent>
            </a:graphicData>
          </a:graphic>
        </p:graphicFrame>
        <mc:AlternateContent xmlns:mc="http://schemas.openxmlformats.org/markup-compatibility/2006">
          <mc:Choice xmlns:a14="http://schemas.microsoft.com/office/drawing/2010/main" Requires="a14">
            <p:sp>
              <p:nvSpPr>
                <p:cNvPr id="3" name="文本框 2"/>
                <p:cNvSpPr txBox="1"/>
                <p:nvPr/>
              </p:nvSpPr>
              <p:spPr>
                <a:xfrm>
                  <a:off x="853676" y="2877499"/>
                  <a:ext cx="506036" cy="523220"/>
                </a:xfrm>
                <a:prstGeom prst="rect">
                  <a:avLst/>
                </a:prstGeom>
                <a:solidFill>
                  <a:schemeClr val="bg1"/>
                </a:solidFill>
              </p:spPr>
              <p:txBody>
                <a:bodyPr wrap="none" rtlCol="0">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800" i="1" dirty="0" smtClean="0">
                            <a:solidFill>
                              <a:srgbClr val="000033"/>
                            </a:solidFill>
                            <a:latin typeface="Cambria Math" panose="02040503050406030204" pitchFamily="18" charset="0"/>
                          </a:rPr>
                          <m:t>𝑃</m:t>
                        </m:r>
                      </m:oMath>
                    </m:oMathPara>
                  </a14:m>
                  <a:endParaRPr lang="zh-CN" altLang="en-US" sz="2800" dirty="0">
                    <a:solidFill>
                      <a:srgbClr val="000033"/>
                    </a:solidFill>
                    <a:latin typeface="Times New Roman" panose="02020603050405020304"/>
                    <a:ea typeface="宋体" panose="02010600030101010101" pitchFamily="2"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853676" y="2877499"/>
                  <a:ext cx="506036" cy="523220"/>
                </a:xfrm>
                <a:prstGeom prst="rect">
                  <a:avLst/>
                </a:prstGeom>
                <a:blipFill rotWithShape="1">
                  <a:blip r:embed="rId6"/>
                </a:blipFill>
              </p:spPr>
              <p:txBody>
                <a:bodyPr/>
                <a:lstStyle/>
                <a:p>
                  <a:r>
                    <a:rPr lang="zh-CN" alt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4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43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3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9" grpId="0"/>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250" name="Picture 4" descr="C:\Users\xx\AppData\Roaming\Tencent\Users\360662121\QQ\WinTemp\RichOle\3P{`MPHV8)23HLL9YRN$%MJ.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4213" y="2212975"/>
            <a:ext cx="8047037"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251" name="Rectangle 2"/>
          <p:cNvSpPr>
            <a:spLocks noGrp="1" noRot="1" noChangeArrowheads="1"/>
          </p:cNvSpPr>
          <p:nvPr>
            <p:ph type="title"/>
          </p:nvPr>
        </p:nvSpPr>
        <p:spPr/>
        <p:txBody>
          <a:bodyPr/>
          <a:lstStyle/>
          <a:p>
            <a:pPr eaLnBrk="1" hangingPunct="1"/>
            <a:r>
              <a:rPr lang="zh-CN" altLang="en-US"/>
              <a:t>练习</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0274" name="Picture 4" descr="C:\Users\xx\AppData\Roaming\Tencent\Users\360662121\QQ\WinTemp\RichOle\[RTXC`B$G`@Z{Z}P5FTVS(C.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4213" y="1628775"/>
            <a:ext cx="8243887" cy="410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0275" name="Rectangle 2"/>
          <p:cNvSpPr>
            <a:spLocks noGrp="1" noRot="1" noChangeArrowheads="1"/>
          </p:cNvSpPr>
          <p:nvPr>
            <p:ph type="title"/>
          </p:nvPr>
        </p:nvSpPr>
        <p:spPr/>
        <p:txBody>
          <a:bodyPr/>
          <a:lstStyle/>
          <a:p>
            <a:pPr eaLnBrk="1" hangingPunct="1"/>
            <a:r>
              <a:rPr lang="zh-CN" altLang="en-US"/>
              <a:t>练习</a:t>
            </a: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0" name="标题 1"/>
          <p:cNvSpPr>
            <a:spLocks noGrp="1"/>
          </p:cNvSpPr>
          <p:nvPr>
            <p:ph type="title"/>
          </p:nvPr>
        </p:nvSpPr>
        <p:spPr>
          <a:xfrm>
            <a:off x="179512" y="0"/>
            <a:ext cx="8229600" cy="735360"/>
          </a:xfrm>
        </p:spPr>
        <p:txBody>
          <a:bodyPr/>
          <a:lstStyle/>
          <a:p>
            <a:r>
              <a:rPr lang="zh-CN" altLang="en-US" sz="3600" dirty="0"/>
              <a:t>作业</a:t>
            </a:r>
            <a:endParaRPr lang="zh-CN" altLang="en-US" sz="3600" dirty="0"/>
          </a:p>
        </p:txBody>
      </p:sp>
      <p:sp>
        <p:nvSpPr>
          <p:cNvPr id="73731" name="内容占位符 2"/>
          <p:cNvSpPr>
            <a:spLocks noGrp="1"/>
          </p:cNvSpPr>
          <p:nvPr>
            <p:ph idx="1"/>
          </p:nvPr>
        </p:nvSpPr>
        <p:spPr bwMode="auto">
          <a:xfrm>
            <a:off x="179677" y="750805"/>
            <a:ext cx="8712968" cy="5918555"/>
          </a:xfrm>
          <a:noFill/>
          <a:ln w="9525">
            <a:noFill/>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514350" indent="-514350">
              <a:buSzPct val="100000"/>
              <a:buFont typeface="+mj-ea"/>
              <a:buAutoNum type="circleNumDbPlain"/>
            </a:pPr>
            <a:r>
              <a:rPr lang="zh-CN" altLang="en-US" sz="1800" dirty="0"/>
              <a:t>迁移率的定义是（），它反映了（）。 </a:t>
            </a:r>
            <a:r>
              <a:rPr lang="zh-CN" altLang="en-US" sz="1800" u="sng" dirty="0"/>
              <a:t> </a:t>
            </a:r>
            <a:endParaRPr lang="en-US" altLang="zh-CN" sz="1800" u="sng" dirty="0"/>
          </a:p>
          <a:p>
            <a:pPr marL="514350" indent="-514350">
              <a:buSzPct val="100000"/>
              <a:buFont typeface="+mj-ea"/>
              <a:buAutoNum type="circleNumDbPlain"/>
            </a:pPr>
            <a:r>
              <a:rPr lang="zh-CN" altLang="en-US" sz="1800" dirty="0"/>
              <a:t>载流子的漂移运动是指（），载流子在电场下的运动是（）和（）运动的叠加。</a:t>
            </a:r>
            <a:endParaRPr lang="en-US" altLang="zh-CN" sz="1800" dirty="0"/>
          </a:p>
          <a:p>
            <a:pPr marL="514350" indent="-514350">
              <a:buSzPct val="100000"/>
              <a:buFont typeface="+mj-ea"/>
              <a:buAutoNum type="circleNumDbPlain"/>
            </a:pPr>
            <a:r>
              <a:rPr lang="zh-CN" altLang="en-US" sz="1800" dirty="0"/>
              <a:t>从电子的粒子性出发，散射是指（），从电子的波动性看， 散射是（），载流子散射的本质是（）。</a:t>
            </a:r>
            <a:endParaRPr lang="en-US" altLang="zh-CN" sz="1800" dirty="0"/>
          </a:p>
          <a:p>
            <a:pPr marL="514350" indent="-514350">
              <a:buSzPct val="100000"/>
              <a:buFont typeface="+mj-ea"/>
              <a:buAutoNum type="circleNumDbPlain"/>
            </a:pPr>
            <a:r>
              <a:rPr lang="zh-CN" altLang="en-US" sz="1800" dirty="0"/>
              <a:t>声学波，原胞中两个原子的振动方向（）；光学波中两个原子的振动方向（），原胞的质心（）。</a:t>
            </a:r>
            <a:endParaRPr lang="en-US" altLang="zh-CN" sz="1800" dirty="0"/>
          </a:p>
          <a:p>
            <a:pPr marL="514350" indent="-514350">
              <a:buSzPct val="100000"/>
              <a:buFont typeface="+mj-ea"/>
              <a:buAutoNum type="circleNumDbPlain"/>
            </a:pPr>
            <a:r>
              <a:rPr lang="zh-CN" altLang="en-US" sz="1800" dirty="0"/>
              <a:t>起主要散射作用的声学波是（）。</a:t>
            </a:r>
            <a:endParaRPr lang="en-US" altLang="zh-CN" sz="1800" dirty="0"/>
          </a:p>
          <a:p>
            <a:pPr marL="514350" lvl="0" indent="-514350">
              <a:buClr>
                <a:srgbClr val="275C6D"/>
              </a:buClr>
              <a:buSzPct val="100000"/>
              <a:buFont typeface="+mj-ea"/>
              <a:buAutoNum type="circleNumDbPlain" startAt="8"/>
            </a:pPr>
            <a:r>
              <a:rPr lang="zh-CN" altLang="en-US" sz="1800" dirty="0">
                <a:solidFill>
                  <a:srgbClr val="000033"/>
                </a:solidFill>
              </a:rPr>
              <a:t>光学波散射在（）半导体中有重要的散射作用。</a:t>
            </a:r>
            <a:endParaRPr lang="en-US" altLang="zh-CN" sz="1800" dirty="0">
              <a:solidFill>
                <a:srgbClr val="000033"/>
              </a:solidFill>
            </a:endParaRPr>
          </a:p>
          <a:p>
            <a:pPr marL="514350" lvl="0" indent="-514350">
              <a:buClr>
                <a:srgbClr val="275C6D"/>
              </a:buClr>
              <a:buSzPct val="100000"/>
              <a:buFont typeface="+mj-ea"/>
              <a:buAutoNum type="circleNumDbPlain" startAt="8"/>
            </a:pPr>
            <a:r>
              <a:rPr lang="zh-CN" altLang="en-US" sz="1800" dirty="0">
                <a:solidFill>
                  <a:srgbClr val="000033"/>
                </a:solidFill>
              </a:rPr>
              <a:t>合金散射的附加势场是（）。</a:t>
            </a:r>
            <a:endParaRPr lang="en-US" altLang="zh-CN" sz="1800" dirty="0">
              <a:solidFill>
                <a:srgbClr val="000033"/>
              </a:solidFill>
            </a:endParaRPr>
          </a:p>
          <a:p>
            <a:pPr marL="514350" lvl="0" indent="-514350">
              <a:buClr>
                <a:srgbClr val="275C6D"/>
              </a:buClr>
              <a:buSzPct val="100000"/>
              <a:buFont typeface="+mj-ea"/>
              <a:buAutoNum type="circleNumDbPlain" startAt="8"/>
            </a:pPr>
            <a:r>
              <a:rPr lang="zh-CN" altLang="en-US" sz="1800" dirty="0">
                <a:solidFill>
                  <a:srgbClr val="000033"/>
                </a:solidFill>
              </a:rPr>
              <a:t>晶格上原子的振动是由（）按照波的叠加原理组合而成的。</a:t>
            </a:r>
            <a:endParaRPr lang="en-US" altLang="zh-CN" sz="1800" dirty="0">
              <a:solidFill>
                <a:srgbClr val="000033"/>
              </a:solidFill>
            </a:endParaRPr>
          </a:p>
          <a:p>
            <a:pPr marL="514350" lvl="0" indent="-514350">
              <a:buClr>
                <a:srgbClr val="275C6D"/>
              </a:buClr>
              <a:buSzPct val="100000"/>
              <a:buFont typeface="+mj-ea"/>
              <a:buAutoNum type="circleNumDbPlain" startAt="8"/>
            </a:pPr>
            <a:r>
              <a:rPr lang="zh-CN" altLang="en-US" sz="1800" dirty="0">
                <a:solidFill>
                  <a:srgbClr val="000033"/>
                </a:solidFill>
              </a:rPr>
              <a:t>温度一定，杂质半导体的载流子迁移率随掺杂浓度的提高而 （），杂质半导体的电阻率随杂质浓度的提高而（）。</a:t>
            </a:r>
            <a:endParaRPr lang="en-US" altLang="zh-CN" sz="1800" dirty="0">
              <a:solidFill>
                <a:srgbClr val="000033"/>
              </a:solidFill>
            </a:endParaRPr>
          </a:p>
          <a:p>
            <a:pPr marL="514350" lvl="0" indent="-514350">
              <a:buClr>
                <a:srgbClr val="275C6D"/>
              </a:buClr>
              <a:buSzPct val="100000"/>
              <a:buFont typeface="+mj-ea"/>
              <a:buAutoNum type="circleNumDbPlain" startAt="8"/>
            </a:pPr>
            <a:r>
              <a:rPr lang="zh-CN" altLang="en-US" sz="1800" dirty="0">
                <a:solidFill>
                  <a:srgbClr val="000033"/>
                </a:solidFill>
              </a:rPr>
              <a:t>低掺杂浓度时，杂质半导体的载流子迁移率随温度的升高而（）。</a:t>
            </a:r>
            <a:endParaRPr lang="en-US" altLang="zh-CN" sz="1800" dirty="0">
              <a:solidFill>
                <a:srgbClr val="000033"/>
              </a:solidFill>
            </a:endParaRPr>
          </a:p>
          <a:p>
            <a:pPr marL="514350" indent="-514350">
              <a:buClr>
                <a:srgbClr val="275C6D"/>
              </a:buClr>
              <a:buSzPct val="100000"/>
              <a:buFont typeface="+mj-ea"/>
              <a:buAutoNum type="circleNumDbPlain" startAt="8"/>
            </a:pPr>
            <a:r>
              <a:rPr lang="zh-CN" altLang="en-US" sz="1800" dirty="0"/>
              <a:t>半导体的主要散射机构有哪些？</a:t>
            </a:r>
            <a:endParaRPr lang="en-US" altLang="zh-CN" sz="1800" dirty="0"/>
          </a:p>
          <a:p>
            <a:pPr marL="514350" indent="-514350">
              <a:buClr>
                <a:srgbClr val="275C6D"/>
              </a:buClr>
              <a:buSzPct val="100000"/>
              <a:buFont typeface="+mj-ea"/>
              <a:buAutoNum type="circleNumDbPlain" startAt="8"/>
            </a:pPr>
            <a:r>
              <a:rPr lang="zh-CN" altLang="en-US" sz="1800" dirty="0">
                <a:solidFill>
                  <a:srgbClr val="000033"/>
                </a:solidFill>
              </a:rPr>
              <a:t>平均自由时间与散射概率、电导率、迁移率之间有什么样的定性关系？</a:t>
            </a:r>
            <a:endParaRPr lang="en-US" altLang="zh-CN" sz="1800" dirty="0"/>
          </a:p>
          <a:p>
            <a:pPr marL="514350" indent="-514350">
              <a:buClr>
                <a:srgbClr val="275C6D"/>
              </a:buClr>
              <a:buSzPct val="100000"/>
              <a:buFont typeface="+mj-ea"/>
              <a:buAutoNum type="circleNumDbPlain" startAt="8"/>
            </a:pPr>
            <a:r>
              <a:rPr lang="zh-CN" altLang="en-US" sz="1800" dirty="0"/>
              <a:t>从波数和频率的关系看，光学波和声学波的主要区别是什么？</a:t>
            </a:r>
            <a:endParaRPr lang="en-US" altLang="zh-CN" sz="1800" dirty="0"/>
          </a:p>
          <a:p>
            <a:pPr marL="514350" lvl="0" indent="-514350">
              <a:buClr>
                <a:srgbClr val="275C6D"/>
              </a:buClr>
              <a:buSzPct val="100000"/>
              <a:buFont typeface="+mj-ea"/>
              <a:buAutoNum type="circleNumDbPlain" startAt="8"/>
            </a:pPr>
            <a:r>
              <a:rPr lang="zh-CN" altLang="en-US" sz="1800" dirty="0">
                <a:solidFill>
                  <a:srgbClr val="000033"/>
                </a:solidFill>
              </a:rPr>
              <a:t>杂质半导体的电阻率随温度的变化规律是怎么样的？在每个温度阶段载流子的主要来源是什么、起主要作用的散射机构是什么？</a:t>
            </a:r>
            <a:endParaRPr lang="en-US" altLang="zh-CN" sz="1800" dirty="0">
              <a:solidFill>
                <a:srgbClr val="000033"/>
              </a:solidFill>
            </a:endParaRPr>
          </a:p>
          <a:p>
            <a:pPr marL="514350" lvl="0" indent="-514350">
              <a:buClr>
                <a:srgbClr val="275C6D"/>
              </a:buClr>
              <a:buSzPct val="100000"/>
              <a:buFont typeface="+mj-ea"/>
              <a:buAutoNum type="circleNumDbPlain" startAt="8"/>
            </a:pPr>
            <a:r>
              <a:rPr lang="zh-CN" altLang="en-US" sz="1800" dirty="0">
                <a:solidFill>
                  <a:srgbClr val="000033"/>
                </a:solidFill>
              </a:rPr>
              <a:t>课后作业</a:t>
            </a:r>
            <a:r>
              <a:rPr lang="en-US" altLang="zh-CN" sz="1800" dirty="0">
                <a:solidFill>
                  <a:srgbClr val="000033"/>
                </a:solidFill>
              </a:rPr>
              <a:t>(1)</a:t>
            </a:r>
            <a:r>
              <a:rPr lang="zh-CN" altLang="en-US" sz="1800" dirty="0">
                <a:solidFill>
                  <a:srgbClr val="000033"/>
                </a:solidFill>
              </a:rPr>
              <a:t>、</a:t>
            </a:r>
            <a:r>
              <a:rPr lang="en-US" altLang="zh-CN" sz="1800" dirty="0">
                <a:solidFill>
                  <a:srgbClr val="000033"/>
                </a:solidFill>
              </a:rPr>
              <a:t>(13)</a:t>
            </a:r>
            <a:endParaRPr lang="zh-CN" altLang="en-US" sz="1800" dirty="0">
              <a:solidFill>
                <a:srgbClr val="000033"/>
              </a:solidFill>
            </a:endParaRPr>
          </a:p>
          <a:p>
            <a:pPr marL="514350" indent="-514350">
              <a:buFont typeface="+mj-ea"/>
              <a:buAutoNum type="circleNumDbPlain"/>
            </a:pPr>
            <a:endParaRPr lang="en-US" altLang="zh-CN" sz="1800" u="sng"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D03B2B5D-43AE-4286-806A-FFE28ED5F108}" type="slidenum">
              <a:rPr lang="zh-CN" altLang="en-US">
                <a:solidFill>
                  <a:srgbClr val="000033"/>
                </a:solidFill>
                <a:latin typeface="Arial" panose="020B0604020202020204" pitchFamily="34" charset="0"/>
              </a:rPr>
            </a:fld>
            <a:endParaRPr lang="en-US" altLang="zh-CN">
              <a:solidFill>
                <a:srgbClr val="000033"/>
              </a:solidFill>
              <a:latin typeface="Arial" panose="020B0604020202020204" pitchFamily="34" charset="0"/>
            </a:endParaRPr>
          </a:p>
        </p:txBody>
      </p:sp>
      <p:sp>
        <p:nvSpPr>
          <p:cNvPr id="43010" name="Rectangle 2"/>
          <p:cNvSpPr>
            <a:spLocks noGrp="1" noChangeArrowheads="1"/>
          </p:cNvSpPr>
          <p:nvPr>
            <p:ph type="body" idx="1"/>
          </p:nvPr>
        </p:nvSpPr>
        <p:spPr>
          <a:xfrm>
            <a:off x="533400" y="1905000"/>
            <a:ext cx="7772400" cy="4800600"/>
          </a:xfrm>
        </p:spPr>
        <p:txBody>
          <a:bodyPr/>
          <a:lstStyle/>
          <a:p>
            <a:pPr eaLnBrk="1" hangingPunct="1"/>
            <a:r>
              <a:rPr lang="zh-CN" altLang="en-US" b="1" dirty="0"/>
              <a:t>中性杂质散射</a:t>
            </a:r>
            <a:r>
              <a:rPr lang="zh-CN" altLang="en-US" dirty="0"/>
              <a:t>：低温下，未电离杂质对周期性势场产生微扰，引起散射。</a:t>
            </a:r>
            <a:endParaRPr lang="zh-CN" altLang="en-US" dirty="0"/>
          </a:p>
          <a:p>
            <a:pPr eaLnBrk="1" hangingPunct="1"/>
            <a:endParaRPr lang="zh-CN" altLang="en-US" dirty="0"/>
          </a:p>
          <a:p>
            <a:pPr eaLnBrk="1" hangingPunct="1"/>
            <a:r>
              <a:rPr lang="zh-CN" altLang="en-US" dirty="0"/>
              <a:t>因这种散射作用很弱，只在</a:t>
            </a:r>
            <a:r>
              <a:rPr lang="zh-CN" altLang="en-US" dirty="0">
                <a:solidFill>
                  <a:srgbClr val="FF0000"/>
                </a:solidFill>
              </a:rPr>
              <a:t>重掺杂</a:t>
            </a:r>
            <a:r>
              <a:rPr lang="zh-CN" altLang="en-US" dirty="0"/>
              <a:t>的半导体中，</a:t>
            </a:r>
            <a:r>
              <a:rPr lang="zh-CN" altLang="en-US" b="1" dirty="0">
                <a:solidFill>
                  <a:srgbClr val="FF0000"/>
                </a:solidFill>
              </a:rPr>
              <a:t>低温下</a:t>
            </a:r>
            <a:r>
              <a:rPr lang="zh-CN" altLang="en-US" dirty="0"/>
              <a:t>，当其他主要的散射都很弱时，才会起主要作用。</a:t>
            </a:r>
            <a:endParaRPr lang="zh-CN" altLang="en-US" dirty="0"/>
          </a:p>
        </p:txBody>
      </p:sp>
      <p:sp>
        <p:nvSpPr>
          <p:cNvPr id="2" name="矩形 1"/>
          <p:cNvSpPr/>
          <p:nvPr/>
        </p:nvSpPr>
        <p:spPr>
          <a:xfrm>
            <a:off x="419147" y="914466"/>
            <a:ext cx="8000906" cy="707886"/>
          </a:xfrm>
          <a:prstGeom prst="rect">
            <a:avLst/>
          </a:prstGeom>
        </p:spPr>
        <p:txBody>
          <a:bodyPr wrap="square">
            <a:spAutoFit/>
          </a:bodyPr>
          <a:lstStyle/>
          <a:p>
            <a:r>
              <a:rPr lang="zh-CN" altLang="en-US" sz="4000" dirty="0">
                <a:solidFill>
                  <a:srgbClr val="000033"/>
                </a:solidFill>
                <a:latin typeface="黑体" panose="02010609060101010101" pitchFamily="49" charset="-122"/>
                <a:ea typeface="黑体" panose="02010609060101010101" pitchFamily="49" charset="-122"/>
              </a:rPr>
              <a:t>其他因素引起的散射</a:t>
            </a:r>
            <a:endParaRPr lang="zh-CN" altLang="en-US" sz="1600" dirty="0">
              <a:solidFill>
                <a:srgbClr val="000033"/>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9655D2FC-4E46-4D51-923A-80C2DB6D9492}" type="slidenum">
              <a:rPr lang="zh-CN" altLang="en-US">
                <a:solidFill>
                  <a:srgbClr val="000033"/>
                </a:solidFill>
                <a:latin typeface="Arial" panose="020B0604020202020204" pitchFamily="34" charset="0"/>
              </a:rPr>
            </a:fld>
            <a:endParaRPr lang="en-US" altLang="zh-CN">
              <a:solidFill>
                <a:srgbClr val="000033"/>
              </a:solidFill>
              <a:latin typeface="Arial" panose="020B0604020202020204" pitchFamily="34" charset="0"/>
            </a:endParaRPr>
          </a:p>
        </p:txBody>
      </p:sp>
      <p:sp>
        <p:nvSpPr>
          <p:cNvPr id="44034" name="Rectangle 2"/>
          <p:cNvSpPr>
            <a:spLocks noGrp="1" noChangeArrowheads="1"/>
          </p:cNvSpPr>
          <p:nvPr>
            <p:ph type="body" idx="1"/>
          </p:nvPr>
        </p:nvSpPr>
        <p:spPr>
          <a:xfrm>
            <a:off x="457200" y="1828800"/>
            <a:ext cx="8229600" cy="5029200"/>
          </a:xfrm>
        </p:spPr>
        <p:txBody>
          <a:bodyPr/>
          <a:lstStyle/>
          <a:p>
            <a:pPr eaLnBrk="1" hangingPunct="1"/>
            <a:r>
              <a:rPr lang="zh-CN" altLang="en-US" sz="2400" b="1" dirty="0">
                <a:solidFill>
                  <a:srgbClr val="FF0000"/>
                </a:solidFill>
              </a:rPr>
              <a:t>位错散射</a:t>
            </a:r>
            <a:r>
              <a:rPr lang="zh-CN" altLang="en-US" sz="2400" dirty="0"/>
              <a:t>： 刃位错会出现共价键不饱和的位错中心，即负电中心，周围形成圆柱形正空间电荷区，引起附加电场，导致载流子散射。</a:t>
            </a:r>
            <a:endParaRPr lang="zh-CN" altLang="en-US" sz="2400" dirty="0"/>
          </a:p>
          <a:p>
            <a:pPr eaLnBrk="1" hangingPunct="1"/>
            <a:endParaRPr lang="zh-CN" altLang="en-US" sz="2400" dirty="0"/>
          </a:p>
          <a:p>
            <a:pPr eaLnBrk="1" hangingPunct="1"/>
            <a:endParaRPr lang="zh-CN" altLang="en-US"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r>
              <a:rPr lang="zh-CN" altLang="en-US" sz="2400" dirty="0"/>
              <a:t>位错散射各向异性。</a:t>
            </a:r>
            <a:endParaRPr lang="en-US" altLang="zh-CN" sz="2400" dirty="0"/>
          </a:p>
          <a:p>
            <a:pPr eaLnBrk="1" hangingPunct="1"/>
            <a:r>
              <a:rPr lang="zh-CN" altLang="en-US" sz="2400" dirty="0"/>
              <a:t>散射概率与位错密度相关；位错密度低于</a:t>
            </a:r>
            <a:r>
              <a:rPr lang="en-US" altLang="zh-CN" sz="2400" dirty="0"/>
              <a:t>10</a:t>
            </a:r>
            <a:r>
              <a:rPr lang="en-US" altLang="zh-CN" sz="2400" baseline="30000" dirty="0"/>
              <a:t>4 </a:t>
            </a:r>
            <a:r>
              <a:rPr lang="en-US" altLang="zh-CN" sz="2400" dirty="0"/>
              <a:t>cm</a:t>
            </a:r>
            <a:r>
              <a:rPr lang="en-US" altLang="zh-CN" sz="2400" baseline="30000" dirty="0"/>
              <a:t>-2</a:t>
            </a:r>
            <a:r>
              <a:rPr lang="zh-CN" altLang="en-US" sz="2400" dirty="0"/>
              <a:t>时，散射不显著。对于位错密度大的材料，位错散射不能忽略。</a:t>
            </a:r>
            <a:endParaRPr lang="zh-CN" altLang="en-US" sz="2400" dirty="0"/>
          </a:p>
        </p:txBody>
      </p:sp>
      <p:pic>
        <p:nvPicPr>
          <p:cNvPr id="4403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23728" y="2996952"/>
            <a:ext cx="2971800"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5029" y="2708920"/>
            <a:ext cx="1419225"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419147" y="914466"/>
            <a:ext cx="8000906" cy="707886"/>
          </a:xfrm>
          <a:prstGeom prst="rect">
            <a:avLst/>
          </a:prstGeom>
        </p:spPr>
        <p:txBody>
          <a:bodyPr wrap="square">
            <a:spAutoFit/>
          </a:bodyPr>
          <a:lstStyle/>
          <a:p>
            <a:r>
              <a:rPr lang="zh-CN" altLang="en-US" sz="4000" dirty="0">
                <a:solidFill>
                  <a:srgbClr val="000033"/>
                </a:solidFill>
                <a:latin typeface="黑体" panose="02010609060101010101" pitchFamily="49" charset="-122"/>
                <a:ea typeface="黑体" panose="02010609060101010101" pitchFamily="49" charset="-122"/>
              </a:rPr>
              <a:t>其他因素引起的散射</a:t>
            </a:r>
            <a:endParaRPr lang="zh-CN" altLang="en-US" sz="1600" dirty="0">
              <a:solidFill>
                <a:srgbClr val="000033"/>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03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03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idx="1"/>
          </p:nvPr>
        </p:nvSpPr>
        <p:spPr>
          <a:solidFill>
            <a:schemeClr val="bg1"/>
          </a:solidFill>
        </p:spPr>
        <p:txBody>
          <a:bodyPr/>
          <a:lstStyle/>
          <a:p>
            <a:pPr eaLnBrk="1" hangingPunct="1">
              <a:lnSpc>
                <a:spcPct val="150000"/>
              </a:lnSpc>
              <a:buSzPct val="70000"/>
              <a:buFont typeface="Wingdings" panose="05000000000000000000" pitchFamily="2" charset="2"/>
              <a:buChar char="n"/>
            </a:pPr>
            <a:r>
              <a:rPr lang="zh-CN" altLang="en-US" sz="2800" dirty="0">
                <a:solidFill>
                  <a:srgbClr val="FF0000"/>
                </a:solidFill>
              </a:rPr>
              <a:t>合金散射</a:t>
            </a:r>
            <a:endParaRPr lang="en-US" altLang="zh-CN" sz="2800" dirty="0">
              <a:solidFill>
                <a:srgbClr val="FF0000"/>
              </a:solidFill>
            </a:endParaRPr>
          </a:p>
          <a:p>
            <a:pPr eaLnBrk="1" hangingPunct="1">
              <a:lnSpc>
                <a:spcPct val="150000"/>
              </a:lnSpc>
              <a:buSzPct val="70000"/>
              <a:buFont typeface="Wingdings" panose="05000000000000000000" pitchFamily="2" charset="2"/>
              <a:buChar char="n"/>
            </a:pPr>
            <a:r>
              <a:rPr lang="zh-CN" altLang="en-US" sz="2800" dirty="0"/>
              <a:t>三元、四元化合物半导体</a:t>
            </a:r>
            <a:endParaRPr lang="en-US" altLang="zh-CN" sz="2800" dirty="0"/>
          </a:p>
          <a:p>
            <a:pPr eaLnBrk="1" hangingPunct="1">
              <a:lnSpc>
                <a:spcPct val="150000"/>
              </a:lnSpc>
              <a:buSzPct val="70000"/>
              <a:buFont typeface="Wingdings" panose="05000000000000000000" pitchFamily="2" charset="2"/>
              <a:buChar char="n"/>
            </a:pPr>
            <a:r>
              <a:rPr lang="en-US" altLang="zh-CN" sz="2800" dirty="0"/>
              <a:t>Al</a:t>
            </a:r>
            <a:r>
              <a:rPr lang="en-US" altLang="zh-CN" sz="2800" baseline="-25000" dirty="0"/>
              <a:t>x</a:t>
            </a:r>
            <a:r>
              <a:rPr lang="en-US" altLang="zh-CN" sz="2800" dirty="0"/>
              <a:t>Ga</a:t>
            </a:r>
            <a:r>
              <a:rPr lang="en-US" altLang="zh-CN" sz="2800" baseline="-25000" dirty="0"/>
              <a:t>1-x</a:t>
            </a:r>
            <a:r>
              <a:rPr lang="en-US" altLang="zh-CN" sz="2800" dirty="0"/>
              <a:t>As (</a:t>
            </a:r>
            <a:r>
              <a:rPr lang="zh-CN" altLang="en-US" sz="2800" dirty="0"/>
              <a:t>同族原子</a:t>
            </a:r>
            <a:r>
              <a:rPr lang="en-US" altLang="zh-CN" sz="2800" dirty="0"/>
              <a:t> Al</a:t>
            </a:r>
            <a:r>
              <a:rPr lang="zh-CN" altLang="en-US" sz="2800" dirty="0"/>
              <a:t>和</a:t>
            </a:r>
            <a:r>
              <a:rPr lang="en-US" altLang="zh-CN" sz="2800" dirty="0"/>
              <a:t> Ga</a:t>
            </a:r>
            <a:r>
              <a:rPr lang="zh-CN" altLang="en-US" sz="2800" dirty="0"/>
              <a:t>的排列</a:t>
            </a:r>
            <a:r>
              <a:rPr lang="en-US" altLang="zh-CN" sz="2800" dirty="0"/>
              <a:t>)</a:t>
            </a:r>
            <a:endParaRPr lang="en-US" altLang="zh-CN" sz="2800" dirty="0"/>
          </a:p>
          <a:p>
            <a:pPr eaLnBrk="1" hangingPunct="1">
              <a:lnSpc>
                <a:spcPct val="150000"/>
              </a:lnSpc>
              <a:buFont typeface="Wingdings" panose="05000000000000000000" pitchFamily="2" charset="2"/>
              <a:buChar char="ü"/>
            </a:pPr>
            <a:r>
              <a:rPr lang="zh-CN" altLang="en-US" sz="2800" dirty="0"/>
              <a:t>有序排列</a:t>
            </a:r>
            <a:r>
              <a:rPr lang="en-US" altLang="zh-CN" sz="2800" dirty="0"/>
              <a:t>: </a:t>
            </a:r>
            <a:r>
              <a:rPr lang="zh-CN" altLang="en-US" sz="2800" dirty="0"/>
              <a:t>不产生散射</a:t>
            </a:r>
            <a:endParaRPr lang="en-US" altLang="zh-CN" sz="2800" dirty="0"/>
          </a:p>
          <a:p>
            <a:pPr eaLnBrk="1" hangingPunct="1">
              <a:lnSpc>
                <a:spcPct val="150000"/>
              </a:lnSpc>
              <a:buFont typeface="Wingdings" panose="05000000000000000000" pitchFamily="2" charset="2"/>
              <a:buChar char="ü"/>
            </a:pPr>
            <a:r>
              <a:rPr lang="zh-CN" altLang="en-US" sz="2800" dirty="0"/>
              <a:t>随机排列</a:t>
            </a:r>
            <a:r>
              <a:rPr lang="en-US" altLang="zh-CN" sz="2800" dirty="0"/>
              <a:t>:</a:t>
            </a:r>
            <a:r>
              <a:rPr lang="zh-CN" altLang="en-US" sz="2800" dirty="0"/>
              <a:t>对周期性势场的扰动影响</a:t>
            </a:r>
            <a:r>
              <a:rPr lang="en-US" altLang="zh-CN" sz="2800" dirty="0"/>
              <a:t>, </a:t>
            </a:r>
            <a:r>
              <a:rPr lang="zh-CN" altLang="en-US" sz="2800" dirty="0"/>
              <a:t>产生附加势场。</a:t>
            </a:r>
            <a:endParaRPr lang="en-US" altLang="zh-CN" sz="2800" dirty="0"/>
          </a:p>
          <a:p>
            <a:pPr eaLnBrk="1" hangingPunct="1">
              <a:lnSpc>
                <a:spcPct val="150000"/>
              </a:lnSpc>
            </a:pPr>
            <a:endParaRPr lang="en-US" altLang="zh-CN" sz="2800" dirty="0"/>
          </a:p>
          <a:p>
            <a:pPr eaLnBrk="1" hangingPunct="1">
              <a:lnSpc>
                <a:spcPct val="150000"/>
              </a:lnSpc>
            </a:pPr>
            <a:endParaRPr lang="zh-CN" altLang="en-US" sz="2800" dirty="0"/>
          </a:p>
        </p:txBody>
      </p:sp>
      <p:sp>
        <p:nvSpPr>
          <p:cNvPr id="106499"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68A24EC-4D3B-4CB0-AB88-D0589A3BC702}" type="slidenum">
              <a:rPr lang="zh-CN" altLang="en-US" sz="1200">
                <a:solidFill>
                  <a:srgbClr val="000000"/>
                </a:solidFill>
                <a:latin typeface="Arial" panose="020B0604020202020204" pitchFamily="34" charset="0"/>
                <a:cs typeface="Tahoma" panose="020B0604030504040204" pitchFamily="34" charset="0"/>
              </a:rPr>
            </a:fld>
            <a:endParaRPr lang="en-US" altLang="zh-CN" sz="1200">
              <a:solidFill>
                <a:srgbClr val="000000"/>
              </a:solidFill>
              <a:latin typeface="Arial" panose="020B0604020202020204" pitchFamily="34" charset="0"/>
              <a:cs typeface="Tahoma" panose="020B0604030504040204" pitchFamily="34" charset="0"/>
            </a:endParaRPr>
          </a:p>
        </p:txBody>
      </p:sp>
      <p:sp>
        <p:nvSpPr>
          <p:cNvPr id="5" name="矩形 4"/>
          <p:cNvSpPr/>
          <p:nvPr/>
        </p:nvSpPr>
        <p:spPr>
          <a:xfrm>
            <a:off x="428757" y="914466"/>
            <a:ext cx="8000906" cy="707886"/>
          </a:xfrm>
          <a:prstGeom prst="rect">
            <a:avLst/>
          </a:prstGeom>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9pPr>
          </a:lstStyle>
          <a:p>
            <a:r>
              <a:rPr lang="zh-CN" altLang="en-US" sz="4000" dirty="0">
                <a:solidFill>
                  <a:srgbClr val="000033"/>
                </a:solidFill>
                <a:latin typeface="黑体" panose="02010609060101010101" pitchFamily="49" charset="-122"/>
                <a:ea typeface="黑体" panose="02010609060101010101" pitchFamily="49" charset="-122"/>
              </a:rPr>
              <a:t>其他因素引起的散射</a:t>
            </a:r>
            <a:endParaRPr lang="zh-CN" altLang="en-US" sz="1600" dirty="0">
              <a:solidFill>
                <a:srgbClr val="000033"/>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03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0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0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Quadrant">
  <a:themeElements>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fontScheme name="Quadrant">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吉祥如意">
  <a:themeElements>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fontScheme name="吉祥如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1"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1"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吉祥如意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吉祥如意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吉祥如意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吉祥如意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吉祥如意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吉祥如意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吉祥如意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Quadrant">
  <a:themeElements>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fontScheme name="Quadrant">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Quadrant">
  <a:themeElements>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fontScheme name="Quadrant">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Quadrant">
  <a:themeElements>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fontScheme name="Quadrant">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Quadrant">
  <a:themeElements>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fontScheme name="Quadrant">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Quadrant</Template>
  <TotalTime>0</TotalTime>
  <Words>3278</Words>
  <Application>WPS 演示</Application>
  <PresentationFormat>全屏显示(4:3)</PresentationFormat>
  <Paragraphs>471</Paragraphs>
  <Slides>62</Slides>
  <Notes>4</Notes>
  <HiddenSlides>0</HiddenSlides>
  <MMClips>0</MMClips>
  <ScaleCrop>false</ScaleCrop>
  <HeadingPairs>
    <vt:vector size="8" baseType="variant">
      <vt:variant>
        <vt:lpstr>已用的字体</vt:lpstr>
      </vt:variant>
      <vt:variant>
        <vt:i4>19</vt:i4>
      </vt:variant>
      <vt:variant>
        <vt:lpstr>主题</vt:lpstr>
      </vt:variant>
      <vt:variant>
        <vt:i4>9</vt:i4>
      </vt:variant>
      <vt:variant>
        <vt:lpstr>嵌入 OLE 服务器</vt:lpstr>
      </vt:variant>
      <vt:variant>
        <vt:i4>29</vt:i4>
      </vt:variant>
      <vt:variant>
        <vt:lpstr>幻灯片标题</vt:lpstr>
      </vt:variant>
      <vt:variant>
        <vt:i4>62</vt:i4>
      </vt:variant>
    </vt:vector>
  </HeadingPairs>
  <TitlesOfParts>
    <vt:vector size="119" baseType="lpstr">
      <vt:lpstr>Arial</vt:lpstr>
      <vt:lpstr>宋体</vt:lpstr>
      <vt:lpstr>Wingdings</vt:lpstr>
      <vt:lpstr>Times New Roman</vt:lpstr>
      <vt:lpstr>Calibri</vt:lpstr>
      <vt:lpstr>Wingdings 2</vt:lpstr>
      <vt:lpstr>Times New Roman</vt:lpstr>
      <vt:lpstr>黑体</vt:lpstr>
      <vt:lpstr>Cambria Math</vt:lpstr>
      <vt:lpstr>Tahoma</vt:lpstr>
      <vt:lpstr>Symbol</vt:lpstr>
      <vt:lpstr>微软雅黑</vt:lpstr>
      <vt:lpstr>Arial Unicode MS</vt:lpstr>
      <vt:lpstr>Garamond</vt:lpstr>
      <vt:lpstr>Calibri</vt:lpstr>
      <vt:lpstr>Monotype Sorts</vt:lpstr>
      <vt:lpstr>Wingdings</vt:lpstr>
      <vt:lpstr>楷体_GB2312</vt:lpstr>
      <vt:lpstr>新宋体</vt:lpstr>
      <vt:lpstr>1_Quadrant</vt:lpstr>
      <vt:lpstr>9_Office Theme</vt:lpstr>
      <vt:lpstr>吉祥如意</vt:lpstr>
      <vt:lpstr>Quadrant</vt:lpstr>
      <vt:lpstr>8_Office Theme</vt:lpstr>
      <vt:lpstr>2_Quadrant</vt:lpstr>
      <vt:lpstr>3_Quadrant</vt:lpstr>
      <vt:lpstr>4_Quadrant</vt:lpstr>
      <vt:lpstr>6_Office Theme</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复习</vt:lpstr>
      <vt:lpstr>声学波的散射</vt:lpstr>
      <vt:lpstr>光学波散射</vt:lpstr>
      <vt:lpstr>光学波散射</vt:lpstr>
      <vt:lpstr>其他因素引起的散射</vt:lpstr>
      <vt:lpstr>散射几率P</vt:lpstr>
      <vt:lpstr>PowerPoint 演示文稿</vt:lpstr>
      <vt:lpstr>PowerPoint 演示文稿</vt:lpstr>
      <vt:lpstr>PowerPoint 演示文稿</vt:lpstr>
      <vt:lpstr>PowerPoint 演示文稿</vt:lpstr>
      <vt:lpstr>4.3 迁移率与杂质和温度的关系</vt:lpstr>
      <vt:lpstr>1.平均自由时间和散射几率的关系</vt:lpstr>
      <vt:lpstr>PowerPoint 演示文稿</vt:lpstr>
      <vt:lpstr>2.电导率、迁移率与平均自由时间的关系</vt:lpstr>
      <vt:lpstr>电导率</vt:lpstr>
      <vt:lpstr>3. 迁移率与杂质和温度的关系</vt:lpstr>
      <vt:lpstr>多种散射机构并存</vt:lpstr>
      <vt:lpstr>PowerPoint 演示文稿</vt:lpstr>
      <vt:lpstr>PowerPoint 演示文稿</vt:lpstr>
      <vt:lpstr>PowerPoint 演示文稿</vt:lpstr>
      <vt:lpstr>PowerPoint 演示文稿</vt:lpstr>
      <vt:lpstr>4.4 电阻率及其与杂质浓度和温度的关系</vt:lpstr>
      <vt:lpstr>PowerPoint 演示文稿</vt:lpstr>
      <vt:lpstr>1.电阻率和杂质浓度</vt:lpstr>
      <vt:lpstr>1.电阻率和杂质浓度</vt:lpstr>
      <vt:lpstr>PowerPoint 演示文稿</vt:lpstr>
      <vt:lpstr>2.电阻率随温度的变化</vt:lpstr>
      <vt:lpstr>电导率与温度的关系</vt:lpstr>
      <vt:lpstr>电导率与温度的关系</vt:lpstr>
      <vt:lpstr>分析欧姆定律的偏移</vt:lpstr>
      <vt:lpstr>分析欧姆定律的偏移</vt:lpstr>
      <vt:lpstr>速度饱和</vt:lpstr>
      <vt:lpstr>能谷间散射—负微分电导机构</vt:lpstr>
      <vt:lpstr>耿氏效应</vt:lpstr>
      <vt:lpstr>耿氏效应</vt:lpstr>
      <vt:lpstr>耿氏效应</vt:lpstr>
      <vt:lpstr>耿氏效应</vt:lpstr>
      <vt:lpstr>耿氏效应</vt:lpstr>
      <vt:lpstr>耿氏效应</vt:lpstr>
      <vt:lpstr>本章小结</vt:lpstr>
      <vt:lpstr>本章小结</vt:lpstr>
      <vt:lpstr>本章小结</vt:lpstr>
      <vt:lpstr>本章小结</vt:lpstr>
      <vt:lpstr>本章小结</vt:lpstr>
      <vt:lpstr>本章小结</vt:lpstr>
      <vt:lpstr>练习</vt:lpstr>
      <vt:lpstr>练习</vt:lpstr>
      <vt:lpstr>练习</vt:lpstr>
      <vt:lpstr>练习</vt:lpstr>
      <vt:lpstr>练习</vt:lpstr>
      <vt:lpstr>练习</vt:lpstr>
      <vt:lpstr>练习</vt:lpstr>
      <vt:lpstr>练习</vt:lpstr>
      <vt:lpstr>练习</vt:lpstr>
      <vt:lpstr>练习</vt:lpstr>
      <vt:lpstr>练习</vt:lpstr>
      <vt:lpstr>练习</vt:lpstr>
      <vt:lpstr>练习</vt:lpstr>
      <vt:lpstr>练习</vt:lpstr>
      <vt:lpstr>练习</vt:lpstr>
      <vt:lpstr>练习</vt:lpstr>
      <vt:lpstr>作业</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第五章  非平衡载流子</dc:title>
  <dc:creator>Administrator</dc:creator>
  <cp:lastModifiedBy>白犬</cp:lastModifiedBy>
  <cp:revision>318</cp:revision>
  <dcterms:created xsi:type="dcterms:W3CDTF">2001-11-12T13:02:00Z</dcterms:created>
  <dcterms:modified xsi:type="dcterms:W3CDTF">2021-12-14T13:00:33Z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D93035B7CAA04CF0AF97922C138C022E</vt:lpwstr>
  </property>
  <property fmtid="{D5CDD505-2E9C-101B-9397-08002B2CF9AE}" pid="3" name="KSOProductBuildVer">
    <vt:lpwstr>2052-11.1.0.11115</vt:lpwstr>
  </property>
</Properties>
</file>